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0160000" cy="7620000"/>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CF22BB07-C88E-4043-B542-BA6E702D0F76}">
  <a:tblStyle styleId="{CF22BB07-C88E-4043-B542-BA6E702D0F76}" styleName="Table_0"/>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9" autoAdjust="0"/>
    <p:restoredTop sz="94660"/>
  </p:normalViewPr>
  <p:slideViewPr>
    <p:cSldViewPr>
      <p:cViewPr>
        <p:scale>
          <a:sx n="67" d="100"/>
          <a:sy n="67" d="100"/>
        </p:scale>
        <p:origin x="-1146" y="18"/>
      </p:cViewPr>
      <p:guideLst>
        <p:guide orient="horz" pos="2400"/>
        <p:guide pos="32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83860" tIns="41930" rIns="83860" bIns="41930" rtlCol="0"/>
          <a:lstStyle>
            <a:lvl1pPr algn="l">
              <a:defRPr sz="1100"/>
            </a:lvl1pPr>
          </a:lstStyle>
          <a:p>
            <a:endParaRPr lang="en-US"/>
          </a:p>
        </p:txBody>
      </p:sp>
      <p:sp>
        <p:nvSpPr>
          <p:cNvPr id="3" name="Date Placeholder 2"/>
          <p:cNvSpPr>
            <a:spLocks noGrp="1"/>
          </p:cNvSpPr>
          <p:nvPr>
            <p:ph type="dt" sz="quarter" idx="1"/>
          </p:nvPr>
        </p:nvSpPr>
        <p:spPr>
          <a:xfrm>
            <a:off x="3971100" y="0"/>
            <a:ext cx="3037840" cy="464820"/>
          </a:xfrm>
          <a:prstGeom prst="rect">
            <a:avLst/>
          </a:prstGeom>
        </p:spPr>
        <p:txBody>
          <a:bodyPr vert="horz" lIns="83860" tIns="41930" rIns="83860" bIns="41930" rtlCol="0"/>
          <a:lstStyle>
            <a:lvl1pPr algn="r">
              <a:defRPr sz="1100"/>
            </a:lvl1pPr>
          </a:lstStyle>
          <a:p>
            <a:fld id="{A0F1BBB9-1D7C-4A66-B968-C7A6CAD1B921}" type="datetimeFigureOut">
              <a:rPr lang="en-US" smtClean="0"/>
              <a:t>2/2/2015</a:t>
            </a:fld>
            <a:endParaRPr lang="en-US"/>
          </a:p>
        </p:txBody>
      </p:sp>
      <p:sp>
        <p:nvSpPr>
          <p:cNvPr id="4" name="Footer Placeholder 3"/>
          <p:cNvSpPr>
            <a:spLocks noGrp="1"/>
          </p:cNvSpPr>
          <p:nvPr>
            <p:ph type="ftr" sz="quarter" idx="2"/>
          </p:nvPr>
        </p:nvSpPr>
        <p:spPr>
          <a:xfrm>
            <a:off x="0" y="8830128"/>
            <a:ext cx="3037840" cy="464820"/>
          </a:xfrm>
          <a:prstGeom prst="rect">
            <a:avLst/>
          </a:prstGeom>
        </p:spPr>
        <p:txBody>
          <a:bodyPr vert="horz" lIns="83860" tIns="41930" rIns="83860" bIns="41930" rtlCol="0" anchor="b"/>
          <a:lstStyle>
            <a:lvl1pPr algn="l">
              <a:defRPr sz="1100"/>
            </a:lvl1pPr>
          </a:lstStyle>
          <a:p>
            <a:endParaRPr lang="en-US"/>
          </a:p>
        </p:txBody>
      </p:sp>
      <p:sp>
        <p:nvSpPr>
          <p:cNvPr id="5" name="Slide Number Placeholder 4"/>
          <p:cNvSpPr>
            <a:spLocks noGrp="1"/>
          </p:cNvSpPr>
          <p:nvPr>
            <p:ph type="sldNum" sz="quarter" idx="3"/>
          </p:nvPr>
        </p:nvSpPr>
        <p:spPr>
          <a:xfrm>
            <a:off x="3971100" y="8830128"/>
            <a:ext cx="3037840" cy="464820"/>
          </a:xfrm>
          <a:prstGeom prst="rect">
            <a:avLst/>
          </a:prstGeom>
        </p:spPr>
        <p:txBody>
          <a:bodyPr vert="horz" lIns="83860" tIns="41930" rIns="83860" bIns="41930" rtlCol="0" anchor="b"/>
          <a:lstStyle>
            <a:lvl1pPr algn="r">
              <a:defRPr sz="1100"/>
            </a:lvl1pPr>
          </a:lstStyle>
          <a:p>
            <a:fld id="{E5D6E4EC-442B-4B80-834B-DB4E60A86A17}" type="slidenum">
              <a:rPr lang="en-US" smtClean="0"/>
              <a:t>‹#›</a:t>
            </a:fld>
            <a:endParaRPr lang="en-US"/>
          </a:p>
        </p:txBody>
      </p:sp>
    </p:spTree>
    <p:extLst>
      <p:ext uri="{BB962C8B-B14F-4D97-AF65-F5344CB8AC3E}">
        <p14:creationId xmlns:p14="http://schemas.microsoft.com/office/powerpoint/2010/main" val="616610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701040" y="4415790"/>
            <a:ext cx="5608320" cy="4183380"/>
          </a:xfrm>
          <a:prstGeom prst="rect">
            <a:avLst/>
          </a:prstGeom>
        </p:spPr>
        <p:txBody>
          <a:bodyPr lIns="83846" tIns="83846" rIns="83846" bIns="83846"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0260220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
        <p:cNvGrpSpPr/>
        <p:nvPr/>
      </p:nvGrpSpPr>
      <p:grpSpPr>
        <a:xfrm>
          <a:off x="0" y="0"/>
          <a:ext cx="0" cy="0"/>
          <a:chOff x="0" y="0"/>
          <a:chExt cx="0" cy="0"/>
        </a:xfrm>
      </p:grpSpPr>
      <p:sp>
        <p:nvSpPr>
          <p:cNvPr id="21" name="Shape 2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 name="Shape 22"/>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 name="Shape 34"/>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 name="Shape 40"/>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701040" y="4415790"/>
            <a:ext cx="5608320" cy="4183380"/>
          </a:xfrm>
          <a:prstGeom prst="rect">
            <a:avLst/>
          </a:prstGeom>
        </p:spPr>
        <p:txBody>
          <a:bodyPr lIns="83846" tIns="83846" rIns="83846" bIns="83846"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6"/>
        <p:cNvGrpSpPr/>
        <p:nvPr/>
      </p:nvGrpSpPr>
      <p:grpSpPr>
        <a:xfrm>
          <a:off x="0" y="0"/>
          <a:ext cx="0" cy="0"/>
          <a:chOff x="0" y="0"/>
          <a:chExt cx="0" cy="0"/>
        </a:xfrm>
      </p:grpSpPr>
      <p:sp>
        <p:nvSpPr>
          <p:cNvPr id="7" name="Shape 7"/>
          <p:cNvSpPr txBox="1">
            <a:spLocks noGrp="1"/>
          </p:cNvSpPr>
          <p:nvPr>
            <p:ph type="ctrTitle"/>
          </p:nvPr>
        </p:nvSpPr>
        <p:spPr>
          <a:xfrm>
            <a:off x="914400" y="3048000"/>
            <a:ext cx="8331200" cy="1219199"/>
          </a:xfrm>
          <a:prstGeom prst="rect">
            <a:avLst/>
          </a:prstGeom>
        </p:spPr>
        <p:txBody>
          <a:bodyPr lIns="91425" tIns="91425" rIns="91425" bIns="91425" anchor="t" anchorCtr="0"/>
          <a:lstStyle>
            <a:lvl1pPr algn="ctr">
              <a:buClr>
                <a:srgbClr val="93FFC9"/>
              </a:buClr>
              <a:buSzPct val="100000"/>
              <a:buFont typeface="Trebuchet MS"/>
              <a:defRPr sz="4800">
                <a:solidFill>
                  <a:srgbClr val="93FFC9"/>
                </a:solidFill>
                <a:latin typeface="Trebuchet MS"/>
                <a:ea typeface="Trebuchet MS"/>
                <a:cs typeface="Trebuchet MS"/>
                <a:sym typeface="Trebuchet MS"/>
              </a:defRPr>
            </a:lvl1pPr>
            <a:lvl2pPr algn="ctr">
              <a:buClr>
                <a:srgbClr val="93FFC9"/>
              </a:buClr>
              <a:buSzPct val="100000"/>
              <a:buFont typeface="Trebuchet MS"/>
              <a:defRPr sz="4800">
                <a:solidFill>
                  <a:srgbClr val="93FFC9"/>
                </a:solidFill>
                <a:latin typeface="Trebuchet MS"/>
                <a:ea typeface="Trebuchet MS"/>
                <a:cs typeface="Trebuchet MS"/>
                <a:sym typeface="Trebuchet MS"/>
              </a:defRPr>
            </a:lvl2pPr>
            <a:lvl3pPr algn="ctr">
              <a:buClr>
                <a:srgbClr val="93FFC9"/>
              </a:buClr>
              <a:buSzPct val="100000"/>
              <a:buFont typeface="Trebuchet MS"/>
              <a:defRPr sz="4800">
                <a:solidFill>
                  <a:srgbClr val="93FFC9"/>
                </a:solidFill>
                <a:latin typeface="Trebuchet MS"/>
                <a:ea typeface="Trebuchet MS"/>
                <a:cs typeface="Trebuchet MS"/>
                <a:sym typeface="Trebuchet MS"/>
              </a:defRPr>
            </a:lvl3pPr>
            <a:lvl4pPr algn="ctr">
              <a:buClr>
                <a:srgbClr val="93FFC9"/>
              </a:buClr>
              <a:buSzPct val="100000"/>
              <a:buFont typeface="Trebuchet MS"/>
              <a:defRPr sz="4800">
                <a:solidFill>
                  <a:srgbClr val="93FFC9"/>
                </a:solidFill>
                <a:latin typeface="Trebuchet MS"/>
                <a:ea typeface="Trebuchet MS"/>
                <a:cs typeface="Trebuchet MS"/>
                <a:sym typeface="Trebuchet MS"/>
              </a:defRPr>
            </a:lvl4pPr>
            <a:lvl5pPr algn="ctr">
              <a:buClr>
                <a:srgbClr val="93FFC9"/>
              </a:buClr>
              <a:buSzPct val="100000"/>
              <a:buFont typeface="Trebuchet MS"/>
              <a:defRPr sz="4800">
                <a:solidFill>
                  <a:srgbClr val="93FFC9"/>
                </a:solidFill>
                <a:latin typeface="Trebuchet MS"/>
                <a:ea typeface="Trebuchet MS"/>
                <a:cs typeface="Trebuchet MS"/>
                <a:sym typeface="Trebuchet MS"/>
              </a:defRPr>
            </a:lvl5pPr>
            <a:lvl6pPr algn="ctr">
              <a:buClr>
                <a:srgbClr val="93FFC9"/>
              </a:buClr>
              <a:buSzPct val="100000"/>
              <a:buFont typeface="Trebuchet MS"/>
              <a:defRPr sz="4800">
                <a:solidFill>
                  <a:srgbClr val="93FFC9"/>
                </a:solidFill>
                <a:latin typeface="Trebuchet MS"/>
                <a:ea typeface="Trebuchet MS"/>
                <a:cs typeface="Trebuchet MS"/>
                <a:sym typeface="Trebuchet MS"/>
              </a:defRPr>
            </a:lvl6pPr>
            <a:lvl7pPr algn="ctr">
              <a:buClr>
                <a:srgbClr val="93FFC9"/>
              </a:buClr>
              <a:buSzPct val="100000"/>
              <a:buFont typeface="Trebuchet MS"/>
              <a:defRPr sz="4800">
                <a:solidFill>
                  <a:srgbClr val="93FFC9"/>
                </a:solidFill>
                <a:latin typeface="Trebuchet MS"/>
                <a:ea typeface="Trebuchet MS"/>
                <a:cs typeface="Trebuchet MS"/>
                <a:sym typeface="Trebuchet MS"/>
              </a:defRPr>
            </a:lvl7pPr>
            <a:lvl8pPr algn="ctr">
              <a:buClr>
                <a:srgbClr val="93FFC9"/>
              </a:buClr>
              <a:buSzPct val="100000"/>
              <a:buFont typeface="Trebuchet MS"/>
              <a:defRPr sz="4800">
                <a:solidFill>
                  <a:srgbClr val="93FFC9"/>
                </a:solidFill>
                <a:latin typeface="Trebuchet MS"/>
                <a:ea typeface="Trebuchet MS"/>
                <a:cs typeface="Trebuchet MS"/>
                <a:sym typeface="Trebuchet MS"/>
              </a:defRPr>
            </a:lvl8pPr>
            <a:lvl9pPr algn="ctr">
              <a:buClr>
                <a:srgbClr val="93FFC9"/>
              </a:buClr>
              <a:buSzPct val="100000"/>
              <a:buFont typeface="Trebuchet MS"/>
              <a:defRPr sz="4800">
                <a:solidFill>
                  <a:srgbClr val="93FFC9"/>
                </a:solidFill>
                <a:latin typeface="Trebuchet MS"/>
                <a:ea typeface="Trebuchet MS"/>
                <a:cs typeface="Trebuchet MS"/>
                <a:sym typeface="Trebuchet MS"/>
              </a:defRPr>
            </a:lvl9pPr>
          </a:lstStyle>
          <a:p>
            <a:endParaRPr/>
          </a:p>
        </p:txBody>
      </p:sp>
      <p:sp>
        <p:nvSpPr>
          <p:cNvPr id="8" name="Shape 8"/>
          <p:cNvSpPr txBox="1">
            <a:spLocks noGrp="1"/>
          </p:cNvSpPr>
          <p:nvPr>
            <p:ph type="subTitle" idx="1"/>
          </p:nvPr>
        </p:nvSpPr>
        <p:spPr>
          <a:xfrm>
            <a:off x="1828800" y="4572000"/>
            <a:ext cx="6502399" cy="914400"/>
          </a:xfrm>
          <a:prstGeom prst="rect">
            <a:avLst/>
          </a:prstGeom>
        </p:spPr>
        <p:txBody>
          <a:bodyPr lIns="91425" tIns="91425" rIns="91425" bIns="91425" anchor="t" anchorCtr="0"/>
          <a:lstStyle>
            <a:lvl1pPr algn="ctr">
              <a:buClr>
                <a:srgbClr val="7EDBFE"/>
              </a:buClr>
              <a:buSzPct val="100000"/>
              <a:buFont typeface="Trebuchet MS"/>
              <a:defRPr sz="3200">
                <a:solidFill>
                  <a:srgbClr val="7EDBFE"/>
                </a:solidFill>
                <a:latin typeface="Trebuchet MS"/>
                <a:ea typeface="Trebuchet MS"/>
                <a:cs typeface="Trebuchet MS"/>
                <a:sym typeface="Trebuchet MS"/>
              </a:defRPr>
            </a:lvl1pPr>
            <a:lvl2pPr algn="ctr">
              <a:buClr>
                <a:srgbClr val="7EDBFE"/>
              </a:buClr>
              <a:buSzPct val="100000"/>
              <a:buFont typeface="Trebuchet MS"/>
              <a:defRPr sz="3200">
                <a:solidFill>
                  <a:srgbClr val="7EDBFE"/>
                </a:solidFill>
                <a:latin typeface="Trebuchet MS"/>
                <a:ea typeface="Trebuchet MS"/>
                <a:cs typeface="Trebuchet MS"/>
                <a:sym typeface="Trebuchet MS"/>
              </a:defRPr>
            </a:lvl2pPr>
            <a:lvl3pPr algn="ctr">
              <a:buClr>
                <a:srgbClr val="7EDBFE"/>
              </a:buClr>
              <a:buSzPct val="100000"/>
              <a:buFont typeface="Trebuchet MS"/>
              <a:defRPr sz="3200">
                <a:solidFill>
                  <a:srgbClr val="7EDBFE"/>
                </a:solidFill>
                <a:latin typeface="Trebuchet MS"/>
                <a:ea typeface="Trebuchet MS"/>
                <a:cs typeface="Trebuchet MS"/>
                <a:sym typeface="Trebuchet MS"/>
              </a:defRPr>
            </a:lvl3pPr>
            <a:lvl4pPr algn="ctr">
              <a:buClr>
                <a:srgbClr val="7EDBFE"/>
              </a:buClr>
              <a:buSzPct val="100000"/>
              <a:buFont typeface="Trebuchet MS"/>
              <a:defRPr sz="3200">
                <a:solidFill>
                  <a:srgbClr val="7EDBFE"/>
                </a:solidFill>
                <a:latin typeface="Trebuchet MS"/>
                <a:ea typeface="Trebuchet MS"/>
                <a:cs typeface="Trebuchet MS"/>
                <a:sym typeface="Trebuchet MS"/>
              </a:defRPr>
            </a:lvl4pPr>
            <a:lvl5pPr algn="ctr">
              <a:buClr>
                <a:srgbClr val="7EDBFE"/>
              </a:buClr>
              <a:buSzPct val="100000"/>
              <a:buFont typeface="Trebuchet MS"/>
              <a:defRPr sz="3200">
                <a:solidFill>
                  <a:srgbClr val="7EDBFE"/>
                </a:solidFill>
                <a:latin typeface="Trebuchet MS"/>
                <a:ea typeface="Trebuchet MS"/>
                <a:cs typeface="Trebuchet MS"/>
                <a:sym typeface="Trebuchet MS"/>
              </a:defRPr>
            </a:lvl5pPr>
            <a:lvl6pPr algn="ctr">
              <a:buClr>
                <a:srgbClr val="7EDBFE"/>
              </a:buClr>
              <a:buSzPct val="100000"/>
              <a:buFont typeface="Trebuchet MS"/>
              <a:defRPr sz="3200">
                <a:solidFill>
                  <a:srgbClr val="7EDBFE"/>
                </a:solidFill>
                <a:latin typeface="Trebuchet MS"/>
                <a:ea typeface="Trebuchet MS"/>
                <a:cs typeface="Trebuchet MS"/>
                <a:sym typeface="Trebuchet MS"/>
              </a:defRPr>
            </a:lvl6pPr>
            <a:lvl7pPr algn="ctr">
              <a:buClr>
                <a:srgbClr val="7EDBFE"/>
              </a:buClr>
              <a:buSzPct val="100000"/>
              <a:buFont typeface="Trebuchet MS"/>
              <a:defRPr sz="3200">
                <a:solidFill>
                  <a:srgbClr val="7EDBFE"/>
                </a:solidFill>
                <a:latin typeface="Trebuchet MS"/>
                <a:ea typeface="Trebuchet MS"/>
                <a:cs typeface="Trebuchet MS"/>
                <a:sym typeface="Trebuchet MS"/>
              </a:defRPr>
            </a:lvl7pPr>
            <a:lvl8pPr algn="ctr">
              <a:buClr>
                <a:srgbClr val="7EDBFE"/>
              </a:buClr>
              <a:buSzPct val="100000"/>
              <a:buFont typeface="Trebuchet MS"/>
              <a:defRPr sz="3200">
                <a:solidFill>
                  <a:srgbClr val="7EDBFE"/>
                </a:solidFill>
                <a:latin typeface="Trebuchet MS"/>
                <a:ea typeface="Trebuchet MS"/>
                <a:cs typeface="Trebuchet MS"/>
                <a:sym typeface="Trebuchet MS"/>
              </a:defRPr>
            </a:lvl8pPr>
            <a:lvl9pPr algn="ctr">
              <a:buClr>
                <a:srgbClr val="7EDBFE"/>
              </a:buClr>
              <a:buSzPct val="100000"/>
              <a:buFont typeface="Trebuchet MS"/>
              <a:defRPr sz="3200">
                <a:solidFill>
                  <a:srgbClr val="7EDBFE"/>
                </a:solidFill>
                <a:latin typeface="Trebuchet MS"/>
                <a:ea typeface="Trebuchet MS"/>
                <a:cs typeface="Trebuchet MS"/>
                <a:sym typeface="Trebuchet M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304800" y="304800"/>
            <a:ext cx="9550400" cy="914400"/>
          </a:xfrm>
          <a:prstGeom prst="rect">
            <a:avLst/>
          </a:prstGeom>
        </p:spPr>
        <p:txBody>
          <a:bodyPr lIns="91425" tIns="91425" rIns="91425" bIns="91425" anchor="t" anchorCtr="0"/>
          <a:lstStyle>
            <a:lvl1pPr>
              <a:buClr>
                <a:srgbClr val="93FFC9"/>
              </a:buClr>
              <a:buSzPct val="99224"/>
              <a:buFont typeface="Trebuchet MS"/>
              <a:defRPr sz="4266">
                <a:solidFill>
                  <a:srgbClr val="93FFC9"/>
                </a:solidFill>
                <a:latin typeface="Trebuchet MS"/>
                <a:ea typeface="Trebuchet MS"/>
                <a:cs typeface="Trebuchet MS"/>
                <a:sym typeface="Trebuchet MS"/>
              </a:defRPr>
            </a:lvl1pPr>
            <a:lvl2pPr>
              <a:buClr>
                <a:srgbClr val="93FFC9"/>
              </a:buClr>
              <a:buSzPct val="99224"/>
              <a:buFont typeface="Trebuchet MS"/>
              <a:defRPr sz="4266">
                <a:solidFill>
                  <a:srgbClr val="93FFC9"/>
                </a:solidFill>
                <a:latin typeface="Trebuchet MS"/>
                <a:ea typeface="Trebuchet MS"/>
                <a:cs typeface="Trebuchet MS"/>
                <a:sym typeface="Trebuchet MS"/>
              </a:defRPr>
            </a:lvl2pPr>
            <a:lvl3pPr>
              <a:buClr>
                <a:srgbClr val="93FFC9"/>
              </a:buClr>
              <a:buSzPct val="99224"/>
              <a:buFont typeface="Trebuchet MS"/>
              <a:defRPr sz="4266">
                <a:solidFill>
                  <a:srgbClr val="93FFC9"/>
                </a:solidFill>
                <a:latin typeface="Trebuchet MS"/>
                <a:ea typeface="Trebuchet MS"/>
                <a:cs typeface="Trebuchet MS"/>
                <a:sym typeface="Trebuchet MS"/>
              </a:defRPr>
            </a:lvl3pPr>
            <a:lvl4pPr>
              <a:buClr>
                <a:srgbClr val="93FFC9"/>
              </a:buClr>
              <a:buSzPct val="99224"/>
              <a:buFont typeface="Trebuchet MS"/>
              <a:defRPr sz="4266">
                <a:solidFill>
                  <a:srgbClr val="93FFC9"/>
                </a:solidFill>
                <a:latin typeface="Trebuchet MS"/>
                <a:ea typeface="Trebuchet MS"/>
                <a:cs typeface="Trebuchet MS"/>
                <a:sym typeface="Trebuchet MS"/>
              </a:defRPr>
            </a:lvl4pPr>
            <a:lvl5pPr>
              <a:buClr>
                <a:srgbClr val="93FFC9"/>
              </a:buClr>
              <a:buSzPct val="99224"/>
              <a:buFont typeface="Trebuchet MS"/>
              <a:defRPr sz="4266">
                <a:solidFill>
                  <a:srgbClr val="93FFC9"/>
                </a:solidFill>
                <a:latin typeface="Trebuchet MS"/>
                <a:ea typeface="Trebuchet MS"/>
                <a:cs typeface="Trebuchet MS"/>
                <a:sym typeface="Trebuchet MS"/>
              </a:defRPr>
            </a:lvl5pPr>
            <a:lvl6pPr>
              <a:buClr>
                <a:srgbClr val="93FFC9"/>
              </a:buClr>
              <a:buSzPct val="99224"/>
              <a:buFont typeface="Trebuchet MS"/>
              <a:defRPr sz="4266">
                <a:solidFill>
                  <a:srgbClr val="93FFC9"/>
                </a:solidFill>
                <a:latin typeface="Trebuchet MS"/>
                <a:ea typeface="Trebuchet MS"/>
                <a:cs typeface="Trebuchet MS"/>
                <a:sym typeface="Trebuchet MS"/>
              </a:defRPr>
            </a:lvl6pPr>
            <a:lvl7pPr>
              <a:buClr>
                <a:srgbClr val="93FFC9"/>
              </a:buClr>
              <a:buSzPct val="99224"/>
              <a:buFont typeface="Trebuchet MS"/>
              <a:defRPr sz="4266">
                <a:solidFill>
                  <a:srgbClr val="93FFC9"/>
                </a:solidFill>
                <a:latin typeface="Trebuchet MS"/>
                <a:ea typeface="Trebuchet MS"/>
                <a:cs typeface="Trebuchet MS"/>
                <a:sym typeface="Trebuchet MS"/>
              </a:defRPr>
            </a:lvl7pPr>
            <a:lvl8pPr>
              <a:buClr>
                <a:srgbClr val="93FFC9"/>
              </a:buClr>
              <a:buSzPct val="99224"/>
              <a:buFont typeface="Trebuchet MS"/>
              <a:defRPr sz="4266">
                <a:solidFill>
                  <a:srgbClr val="93FFC9"/>
                </a:solidFill>
                <a:latin typeface="Trebuchet MS"/>
                <a:ea typeface="Trebuchet MS"/>
                <a:cs typeface="Trebuchet MS"/>
                <a:sym typeface="Trebuchet MS"/>
              </a:defRPr>
            </a:lvl8pPr>
            <a:lvl9pPr>
              <a:buClr>
                <a:srgbClr val="93FFC9"/>
              </a:buClr>
              <a:buSzPct val="99224"/>
              <a:buFont typeface="Trebuchet MS"/>
              <a:defRPr sz="4266">
                <a:solidFill>
                  <a:srgbClr val="93FFC9"/>
                </a:solidFill>
                <a:latin typeface="Trebuchet MS"/>
                <a:ea typeface="Trebuchet MS"/>
                <a:cs typeface="Trebuchet MS"/>
                <a:sym typeface="Trebuchet MS"/>
              </a:defRPr>
            </a:lvl9pPr>
          </a:lstStyle>
          <a:p>
            <a:endParaRPr/>
          </a:p>
        </p:txBody>
      </p:sp>
      <p:sp>
        <p:nvSpPr>
          <p:cNvPr id="11" name="Shape 11"/>
          <p:cNvSpPr txBox="1">
            <a:spLocks noGrp="1"/>
          </p:cNvSpPr>
          <p:nvPr>
            <p:ph type="body" idx="1"/>
          </p:nvPr>
        </p:nvSpPr>
        <p:spPr>
          <a:xfrm>
            <a:off x="304800" y="1828800"/>
            <a:ext cx="9550400" cy="5486399"/>
          </a:xfrm>
          <a:prstGeom prst="rect">
            <a:avLst/>
          </a:prstGeom>
        </p:spPr>
        <p:txBody>
          <a:bodyPr lIns="91425" tIns="91425" rIns="91425" bIns="91425" anchor="t" anchorCtr="0"/>
          <a:lstStyle>
            <a:lvl1pPr>
              <a:buClr>
                <a:srgbClr val="C6EFFF"/>
              </a:buClr>
              <a:buSzPct val="98765"/>
              <a:buFont typeface="Trebuchet MS"/>
              <a:defRPr sz="2666">
                <a:solidFill>
                  <a:srgbClr val="C6EFFF"/>
                </a:solidFill>
                <a:latin typeface="Trebuchet MS"/>
                <a:ea typeface="Trebuchet MS"/>
                <a:cs typeface="Trebuchet MS"/>
                <a:sym typeface="Trebuchet MS"/>
              </a:defRPr>
            </a:lvl1pPr>
            <a:lvl2pPr>
              <a:buClr>
                <a:srgbClr val="C6EFFF"/>
              </a:buClr>
              <a:buSzPct val="98765"/>
              <a:buFont typeface="Trebuchet MS"/>
              <a:defRPr sz="2666">
                <a:solidFill>
                  <a:srgbClr val="C6EFFF"/>
                </a:solidFill>
                <a:latin typeface="Trebuchet MS"/>
                <a:ea typeface="Trebuchet MS"/>
                <a:cs typeface="Trebuchet MS"/>
                <a:sym typeface="Trebuchet MS"/>
              </a:defRPr>
            </a:lvl2pPr>
            <a:lvl3pPr>
              <a:buClr>
                <a:srgbClr val="C6EFFF"/>
              </a:buClr>
              <a:buSzPct val="98765"/>
              <a:buFont typeface="Trebuchet MS"/>
              <a:defRPr sz="2666">
                <a:solidFill>
                  <a:srgbClr val="C6EFFF"/>
                </a:solidFill>
                <a:latin typeface="Trebuchet MS"/>
                <a:ea typeface="Trebuchet MS"/>
                <a:cs typeface="Trebuchet MS"/>
                <a:sym typeface="Trebuchet MS"/>
              </a:defRPr>
            </a:lvl3pPr>
            <a:lvl4pPr>
              <a:buClr>
                <a:srgbClr val="C6EFFF"/>
              </a:buClr>
              <a:buSzPct val="98765"/>
              <a:buFont typeface="Trebuchet MS"/>
              <a:defRPr sz="2666">
                <a:solidFill>
                  <a:srgbClr val="C6EFFF"/>
                </a:solidFill>
                <a:latin typeface="Trebuchet MS"/>
                <a:ea typeface="Trebuchet MS"/>
                <a:cs typeface="Trebuchet MS"/>
                <a:sym typeface="Trebuchet MS"/>
              </a:defRPr>
            </a:lvl4pPr>
            <a:lvl5pPr>
              <a:buClr>
                <a:srgbClr val="C6EFFF"/>
              </a:buClr>
              <a:buSzPct val="98765"/>
              <a:buFont typeface="Trebuchet MS"/>
              <a:defRPr sz="2666">
                <a:solidFill>
                  <a:srgbClr val="C6EFFF"/>
                </a:solidFill>
                <a:latin typeface="Trebuchet MS"/>
                <a:ea typeface="Trebuchet MS"/>
                <a:cs typeface="Trebuchet MS"/>
                <a:sym typeface="Trebuchet MS"/>
              </a:defRPr>
            </a:lvl5pPr>
            <a:lvl6pPr>
              <a:buClr>
                <a:srgbClr val="C6EFFF"/>
              </a:buClr>
              <a:buSzPct val="98765"/>
              <a:buFont typeface="Trebuchet MS"/>
              <a:defRPr sz="2666">
                <a:solidFill>
                  <a:srgbClr val="C6EFFF"/>
                </a:solidFill>
                <a:latin typeface="Trebuchet MS"/>
                <a:ea typeface="Trebuchet MS"/>
                <a:cs typeface="Trebuchet MS"/>
                <a:sym typeface="Trebuchet MS"/>
              </a:defRPr>
            </a:lvl6pPr>
            <a:lvl7pPr>
              <a:buClr>
                <a:srgbClr val="C6EFFF"/>
              </a:buClr>
              <a:buSzPct val="98765"/>
              <a:buFont typeface="Trebuchet MS"/>
              <a:defRPr sz="2666">
                <a:solidFill>
                  <a:srgbClr val="C6EFFF"/>
                </a:solidFill>
                <a:latin typeface="Trebuchet MS"/>
                <a:ea typeface="Trebuchet MS"/>
                <a:cs typeface="Trebuchet MS"/>
                <a:sym typeface="Trebuchet MS"/>
              </a:defRPr>
            </a:lvl7pPr>
            <a:lvl8pPr>
              <a:buClr>
                <a:srgbClr val="C6EFFF"/>
              </a:buClr>
              <a:buSzPct val="98765"/>
              <a:buFont typeface="Trebuchet MS"/>
              <a:defRPr sz="2666">
                <a:solidFill>
                  <a:srgbClr val="C6EFFF"/>
                </a:solidFill>
                <a:latin typeface="Trebuchet MS"/>
                <a:ea typeface="Trebuchet MS"/>
                <a:cs typeface="Trebuchet MS"/>
                <a:sym typeface="Trebuchet MS"/>
              </a:defRPr>
            </a:lvl8pPr>
            <a:lvl9pPr>
              <a:buClr>
                <a:srgbClr val="C6EFFF"/>
              </a:buClr>
              <a:buSzPct val="98765"/>
              <a:buFont typeface="Trebuchet MS"/>
              <a:defRPr sz="2666">
                <a:solidFill>
                  <a:srgbClr val="C6EFFF"/>
                </a:solidFill>
                <a:latin typeface="Trebuchet MS"/>
                <a:ea typeface="Trebuchet MS"/>
                <a:cs typeface="Trebuchet MS"/>
                <a:sym typeface="Trebuchet M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04800" y="304800"/>
            <a:ext cx="9550400" cy="914400"/>
          </a:xfrm>
          <a:prstGeom prst="rect">
            <a:avLst/>
          </a:prstGeom>
        </p:spPr>
        <p:txBody>
          <a:bodyPr lIns="91425" tIns="91425" rIns="91425" bIns="91425" anchor="t" anchorCtr="0"/>
          <a:lstStyle>
            <a:lvl1pPr>
              <a:buClr>
                <a:srgbClr val="93FFC9"/>
              </a:buClr>
              <a:buSzPct val="99224"/>
              <a:buFont typeface="Trebuchet MS"/>
              <a:defRPr sz="4266">
                <a:solidFill>
                  <a:srgbClr val="93FFC9"/>
                </a:solidFill>
                <a:latin typeface="Trebuchet MS"/>
                <a:ea typeface="Trebuchet MS"/>
                <a:cs typeface="Trebuchet MS"/>
                <a:sym typeface="Trebuchet MS"/>
              </a:defRPr>
            </a:lvl1pPr>
            <a:lvl2pPr>
              <a:buClr>
                <a:srgbClr val="93FFC9"/>
              </a:buClr>
              <a:buSzPct val="99224"/>
              <a:buFont typeface="Trebuchet MS"/>
              <a:defRPr sz="4266">
                <a:solidFill>
                  <a:srgbClr val="93FFC9"/>
                </a:solidFill>
                <a:latin typeface="Trebuchet MS"/>
                <a:ea typeface="Trebuchet MS"/>
                <a:cs typeface="Trebuchet MS"/>
                <a:sym typeface="Trebuchet MS"/>
              </a:defRPr>
            </a:lvl2pPr>
            <a:lvl3pPr>
              <a:buClr>
                <a:srgbClr val="93FFC9"/>
              </a:buClr>
              <a:buSzPct val="99224"/>
              <a:buFont typeface="Trebuchet MS"/>
              <a:defRPr sz="4266">
                <a:solidFill>
                  <a:srgbClr val="93FFC9"/>
                </a:solidFill>
                <a:latin typeface="Trebuchet MS"/>
                <a:ea typeface="Trebuchet MS"/>
                <a:cs typeface="Trebuchet MS"/>
                <a:sym typeface="Trebuchet MS"/>
              </a:defRPr>
            </a:lvl3pPr>
            <a:lvl4pPr>
              <a:buClr>
                <a:srgbClr val="93FFC9"/>
              </a:buClr>
              <a:buSzPct val="99224"/>
              <a:buFont typeface="Trebuchet MS"/>
              <a:defRPr sz="4266">
                <a:solidFill>
                  <a:srgbClr val="93FFC9"/>
                </a:solidFill>
                <a:latin typeface="Trebuchet MS"/>
                <a:ea typeface="Trebuchet MS"/>
                <a:cs typeface="Trebuchet MS"/>
                <a:sym typeface="Trebuchet MS"/>
              </a:defRPr>
            </a:lvl4pPr>
            <a:lvl5pPr>
              <a:buClr>
                <a:srgbClr val="93FFC9"/>
              </a:buClr>
              <a:buSzPct val="99224"/>
              <a:buFont typeface="Trebuchet MS"/>
              <a:defRPr sz="4266">
                <a:solidFill>
                  <a:srgbClr val="93FFC9"/>
                </a:solidFill>
                <a:latin typeface="Trebuchet MS"/>
                <a:ea typeface="Trebuchet MS"/>
                <a:cs typeface="Trebuchet MS"/>
                <a:sym typeface="Trebuchet MS"/>
              </a:defRPr>
            </a:lvl5pPr>
            <a:lvl6pPr>
              <a:buClr>
                <a:srgbClr val="93FFC9"/>
              </a:buClr>
              <a:buSzPct val="99224"/>
              <a:buFont typeface="Trebuchet MS"/>
              <a:defRPr sz="4266">
                <a:solidFill>
                  <a:srgbClr val="93FFC9"/>
                </a:solidFill>
                <a:latin typeface="Trebuchet MS"/>
                <a:ea typeface="Trebuchet MS"/>
                <a:cs typeface="Trebuchet MS"/>
                <a:sym typeface="Trebuchet MS"/>
              </a:defRPr>
            </a:lvl6pPr>
            <a:lvl7pPr>
              <a:buClr>
                <a:srgbClr val="93FFC9"/>
              </a:buClr>
              <a:buSzPct val="99224"/>
              <a:buFont typeface="Trebuchet MS"/>
              <a:defRPr sz="4266">
                <a:solidFill>
                  <a:srgbClr val="93FFC9"/>
                </a:solidFill>
                <a:latin typeface="Trebuchet MS"/>
                <a:ea typeface="Trebuchet MS"/>
                <a:cs typeface="Trebuchet MS"/>
                <a:sym typeface="Trebuchet MS"/>
              </a:defRPr>
            </a:lvl7pPr>
            <a:lvl8pPr>
              <a:buClr>
                <a:srgbClr val="93FFC9"/>
              </a:buClr>
              <a:buSzPct val="99224"/>
              <a:buFont typeface="Trebuchet MS"/>
              <a:defRPr sz="4266">
                <a:solidFill>
                  <a:srgbClr val="93FFC9"/>
                </a:solidFill>
                <a:latin typeface="Trebuchet MS"/>
                <a:ea typeface="Trebuchet MS"/>
                <a:cs typeface="Trebuchet MS"/>
                <a:sym typeface="Trebuchet MS"/>
              </a:defRPr>
            </a:lvl8pPr>
            <a:lvl9pPr>
              <a:buClr>
                <a:srgbClr val="93FFC9"/>
              </a:buClr>
              <a:buSzPct val="99224"/>
              <a:buFont typeface="Trebuchet MS"/>
              <a:defRPr sz="4266">
                <a:solidFill>
                  <a:srgbClr val="93FFC9"/>
                </a:solidFill>
                <a:latin typeface="Trebuchet MS"/>
                <a:ea typeface="Trebuchet MS"/>
                <a:cs typeface="Trebuchet MS"/>
                <a:sym typeface="Trebuchet MS"/>
              </a:defRPr>
            </a:lvl9pPr>
          </a:lstStyle>
          <a:p>
            <a:endParaRPr/>
          </a:p>
        </p:txBody>
      </p:sp>
      <p:sp>
        <p:nvSpPr>
          <p:cNvPr id="14" name="Shape 14"/>
          <p:cNvSpPr txBox="1">
            <a:spLocks noGrp="1"/>
          </p:cNvSpPr>
          <p:nvPr>
            <p:ph type="body" idx="1"/>
          </p:nvPr>
        </p:nvSpPr>
        <p:spPr>
          <a:xfrm>
            <a:off x="304800" y="1828800"/>
            <a:ext cx="4470399" cy="5486399"/>
          </a:xfrm>
          <a:prstGeom prst="rect">
            <a:avLst/>
          </a:prstGeom>
        </p:spPr>
        <p:txBody>
          <a:bodyPr lIns="91425" tIns="91425" rIns="91425" bIns="91425" anchor="t" anchorCtr="0"/>
          <a:lstStyle>
            <a:lvl1pPr>
              <a:buClr>
                <a:srgbClr val="C6EFFF"/>
              </a:buClr>
              <a:buSzPct val="98765"/>
              <a:buFont typeface="Trebuchet MS"/>
              <a:defRPr sz="2666">
                <a:solidFill>
                  <a:srgbClr val="C6EFFF"/>
                </a:solidFill>
                <a:latin typeface="Trebuchet MS"/>
                <a:ea typeface="Trebuchet MS"/>
                <a:cs typeface="Trebuchet MS"/>
                <a:sym typeface="Trebuchet MS"/>
              </a:defRPr>
            </a:lvl1pPr>
            <a:lvl2pPr>
              <a:buClr>
                <a:srgbClr val="C6EFFF"/>
              </a:buClr>
              <a:buSzPct val="98765"/>
              <a:buFont typeface="Trebuchet MS"/>
              <a:defRPr sz="2666">
                <a:solidFill>
                  <a:srgbClr val="C6EFFF"/>
                </a:solidFill>
                <a:latin typeface="Trebuchet MS"/>
                <a:ea typeface="Trebuchet MS"/>
                <a:cs typeface="Trebuchet MS"/>
                <a:sym typeface="Trebuchet MS"/>
              </a:defRPr>
            </a:lvl2pPr>
            <a:lvl3pPr>
              <a:buClr>
                <a:srgbClr val="C6EFFF"/>
              </a:buClr>
              <a:buSzPct val="98765"/>
              <a:buFont typeface="Trebuchet MS"/>
              <a:defRPr sz="2666">
                <a:solidFill>
                  <a:srgbClr val="C6EFFF"/>
                </a:solidFill>
                <a:latin typeface="Trebuchet MS"/>
                <a:ea typeface="Trebuchet MS"/>
                <a:cs typeface="Trebuchet MS"/>
                <a:sym typeface="Trebuchet MS"/>
              </a:defRPr>
            </a:lvl3pPr>
            <a:lvl4pPr>
              <a:buClr>
                <a:srgbClr val="C6EFFF"/>
              </a:buClr>
              <a:buSzPct val="98765"/>
              <a:buFont typeface="Trebuchet MS"/>
              <a:defRPr sz="2666">
                <a:solidFill>
                  <a:srgbClr val="C6EFFF"/>
                </a:solidFill>
                <a:latin typeface="Trebuchet MS"/>
                <a:ea typeface="Trebuchet MS"/>
                <a:cs typeface="Trebuchet MS"/>
                <a:sym typeface="Trebuchet MS"/>
              </a:defRPr>
            </a:lvl4pPr>
            <a:lvl5pPr>
              <a:buClr>
                <a:srgbClr val="C6EFFF"/>
              </a:buClr>
              <a:buSzPct val="98765"/>
              <a:buFont typeface="Trebuchet MS"/>
              <a:defRPr sz="2666">
                <a:solidFill>
                  <a:srgbClr val="C6EFFF"/>
                </a:solidFill>
                <a:latin typeface="Trebuchet MS"/>
                <a:ea typeface="Trebuchet MS"/>
                <a:cs typeface="Trebuchet MS"/>
                <a:sym typeface="Trebuchet MS"/>
              </a:defRPr>
            </a:lvl5pPr>
            <a:lvl6pPr>
              <a:buClr>
                <a:srgbClr val="C6EFFF"/>
              </a:buClr>
              <a:buSzPct val="98765"/>
              <a:buFont typeface="Trebuchet MS"/>
              <a:defRPr sz="2666">
                <a:solidFill>
                  <a:srgbClr val="C6EFFF"/>
                </a:solidFill>
                <a:latin typeface="Trebuchet MS"/>
                <a:ea typeface="Trebuchet MS"/>
                <a:cs typeface="Trebuchet MS"/>
                <a:sym typeface="Trebuchet MS"/>
              </a:defRPr>
            </a:lvl6pPr>
            <a:lvl7pPr>
              <a:buClr>
                <a:srgbClr val="C6EFFF"/>
              </a:buClr>
              <a:buSzPct val="98765"/>
              <a:buFont typeface="Trebuchet MS"/>
              <a:defRPr sz="2666">
                <a:solidFill>
                  <a:srgbClr val="C6EFFF"/>
                </a:solidFill>
                <a:latin typeface="Trebuchet MS"/>
                <a:ea typeface="Trebuchet MS"/>
                <a:cs typeface="Trebuchet MS"/>
                <a:sym typeface="Trebuchet MS"/>
              </a:defRPr>
            </a:lvl7pPr>
            <a:lvl8pPr>
              <a:buClr>
                <a:srgbClr val="C6EFFF"/>
              </a:buClr>
              <a:buSzPct val="98765"/>
              <a:buFont typeface="Trebuchet MS"/>
              <a:defRPr sz="2666">
                <a:solidFill>
                  <a:srgbClr val="C6EFFF"/>
                </a:solidFill>
                <a:latin typeface="Trebuchet MS"/>
                <a:ea typeface="Trebuchet MS"/>
                <a:cs typeface="Trebuchet MS"/>
                <a:sym typeface="Trebuchet MS"/>
              </a:defRPr>
            </a:lvl8pPr>
            <a:lvl9pPr>
              <a:buClr>
                <a:srgbClr val="C6EFFF"/>
              </a:buClr>
              <a:buSzPct val="98765"/>
              <a:buFont typeface="Trebuchet MS"/>
              <a:defRPr sz="2666">
                <a:solidFill>
                  <a:srgbClr val="C6EFFF"/>
                </a:solidFill>
                <a:latin typeface="Trebuchet MS"/>
                <a:ea typeface="Trebuchet MS"/>
                <a:cs typeface="Trebuchet MS"/>
                <a:sym typeface="Trebuchet MS"/>
              </a:defRPr>
            </a:lvl9pPr>
          </a:lstStyle>
          <a:p>
            <a:endParaRPr/>
          </a:p>
        </p:txBody>
      </p:sp>
      <p:sp>
        <p:nvSpPr>
          <p:cNvPr id="15" name="Shape 15"/>
          <p:cNvSpPr txBox="1">
            <a:spLocks noGrp="1"/>
          </p:cNvSpPr>
          <p:nvPr>
            <p:ph type="body" idx="2"/>
          </p:nvPr>
        </p:nvSpPr>
        <p:spPr>
          <a:xfrm>
            <a:off x="5384800" y="1828800"/>
            <a:ext cx="4470399" cy="5486399"/>
          </a:xfrm>
          <a:prstGeom prst="rect">
            <a:avLst/>
          </a:prstGeom>
        </p:spPr>
        <p:txBody>
          <a:bodyPr lIns="91425" tIns="91425" rIns="91425" bIns="91425" anchor="t" anchorCtr="0"/>
          <a:lstStyle>
            <a:lvl1pPr>
              <a:buClr>
                <a:srgbClr val="C6EFFF"/>
              </a:buClr>
              <a:buSzPct val="98765"/>
              <a:buFont typeface="Trebuchet MS"/>
              <a:defRPr sz="2666">
                <a:solidFill>
                  <a:srgbClr val="C6EFFF"/>
                </a:solidFill>
                <a:latin typeface="Trebuchet MS"/>
                <a:ea typeface="Trebuchet MS"/>
                <a:cs typeface="Trebuchet MS"/>
                <a:sym typeface="Trebuchet MS"/>
              </a:defRPr>
            </a:lvl1pPr>
            <a:lvl2pPr>
              <a:buClr>
                <a:srgbClr val="C6EFFF"/>
              </a:buClr>
              <a:buSzPct val="98765"/>
              <a:buFont typeface="Trebuchet MS"/>
              <a:defRPr sz="2666">
                <a:solidFill>
                  <a:srgbClr val="C6EFFF"/>
                </a:solidFill>
                <a:latin typeface="Trebuchet MS"/>
                <a:ea typeface="Trebuchet MS"/>
                <a:cs typeface="Trebuchet MS"/>
                <a:sym typeface="Trebuchet MS"/>
              </a:defRPr>
            </a:lvl2pPr>
            <a:lvl3pPr>
              <a:buClr>
                <a:srgbClr val="C6EFFF"/>
              </a:buClr>
              <a:buSzPct val="98765"/>
              <a:buFont typeface="Trebuchet MS"/>
              <a:defRPr sz="2666">
                <a:solidFill>
                  <a:srgbClr val="C6EFFF"/>
                </a:solidFill>
                <a:latin typeface="Trebuchet MS"/>
                <a:ea typeface="Trebuchet MS"/>
                <a:cs typeface="Trebuchet MS"/>
                <a:sym typeface="Trebuchet MS"/>
              </a:defRPr>
            </a:lvl3pPr>
            <a:lvl4pPr>
              <a:buClr>
                <a:srgbClr val="C6EFFF"/>
              </a:buClr>
              <a:buSzPct val="98765"/>
              <a:buFont typeface="Trebuchet MS"/>
              <a:defRPr sz="2666">
                <a:solidFill>
                  <a:srgbClr val="C6EFFF"/>
                </a:solidFill>
                <a:latin typeface="Trebuchet MS"/>
                <a:ea typeface="Trebuchet MS"/>
                <a:cs typeface="Trebuchet MS"/>
                <a:sym typeface="Trebuchet MS"/>
              </a:defRPr>
            </a:lvl4pPr>
            <a:lvl5pPr>
              <a:buClr>
                <a:srgbClr val="C6EFFF"/>
              </a:buClr>
              <a:buSzPct val="98765"/>
              <a:buFont typeface="Trebuchet MS"/>
              <a:defRPr sz="2666">
                <a:solidFill>
                  <a:srgbClr val="C6EFFF"/>
                </a:solidFill>
                <a:latin typeface="Trebuchet MS"/>
                <a:ea typeface="Trebuchet MS"/>
                <a:cs typeface="Trebuchet MS"/>
                <a:sym typeface="Trebuchet MS"/>
              </a:defRPr>
            </a:lvl5pPr>
            <a:lvl6pPr>
              <a:buClr>
                <a:srgbClr val="C6EFFF"/>
              </a:buClr>
              <a:buSzPct val="98765"/>
              <a:buFont typeface="Trebuchet MS"/>
              <a:defRPr sz="2666">
                <a:solidFill>
                  <a:srgbClr val="C6EFFF"/>
                </a:solidFill>
                <a:latin typeface="Trebuchet MS"/>
                <a:ea typeface="Trebuchet MS"/>
                <a:cs typeface="Trebuchet MS"/>
                <a:sym typeface="Trebuchet MS"/>
              </a:defRPr>
            </a:lvl6pPr>
            <a:lvl7pPr>
              <a:buClr>
                <a:srgbClr val="C6EFFF"/>
              </a:buClr>
              <a:buSzPct val="98765"/>
              <a:buFont typeface="Trebuchet MS"/>
              <a:defRPr sz="2666">
                <a:solidFill>
                  <a:srgbClr val="C6EFFF"/>
                </a:solidFill>
                <a:latin typeface="Trebuchet MS"/>
                <a:ea typeface="Trebuchet MS"/>
                <a:cs typeface="Trebuchet MS"/>
                <a:sym typeface="Trebuchet MS"/>
              </a:defRPr>
            </a:lvl7pPr>
            <a:lvl8pPr>
              <a:buClr>
                <a:srgbClr val="C6EFFF"/>
              </a:buClr>
              <a:buSzPct val="98765"/>
              <a:buFont typeface="Trebuchet MS"/>
              <a:defRPr sz="2666">
                <a:solidFill>
                  <a:srgbClr val="C6EFFF"/>
                </a:solidFill>
                <a:latin typeface="Trebuchet MS"/>
                <a:ea typeface="Trebuchet MS"/>
                <a:cs typeface="Trebuchet MS"/>
                <a:sym typeface="Trebuchet MS"/>
              </a:defRPr>
            </a:lvl8pPr>
            <a:lvl9pPr>
              <a:buClr>
                <a:srgbClr val="C6EFFF"/>
              </a:buClr>
              <a:buSzPct val="98765"/>
              <a:buFont typeface="Trebuchet MS"/>
              <a:defRPr sz="2666">
                <a:solidFill>
                  <a:srgbClr val="C6EFFF"/>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6"/>
        <p:cNvGrpSpPr/>
        <p:nvPr/>
      </p:nvGrpSpPr>
      <p:grpSpPr>
        <a:xfrm>
          <a:off x="0" y="0"/>
          <a:ext cx="0" cy="0"/>
          <a:chOff x="0" y="0"/>
          <a:chExt cx="0" cy="0"/>
        </a:xfrm>
      </p:grpSpPr>
      <p:sp>
        <p:nvSpPr>
          <p:cNvPr id="17" name="Shape 17"/>
          <p:cNvSpPr txBox="1">
            <a:spLocks noGrp="1"/>
          </p:cNvSpPr>
          <p:nvPr>
            <p:ph type="body" idx="1"/>
          </p:nvPr>
        </p:nvSpPr>
        <p:spPr>
          <a:xfrm>
            <a:off x="304800" y="6705600"/>
            <a:ext cx="9550400" cy="609599"/>
          </a:xfrm>
          <a:prstGeom prst="rect">
            <a:avLst/>
          </a:prstGeom>
        </p:spPr>
        <p:txBody>
          <a:bodyPr lIns="91425" tIns="91425" rIns="91425" bIns="91425" anchor="t" anchorCtr="0"/>
          <a:lstStyle>
            <a:lvl1pPr algn="ctr">
              <a:buClr>
                <a:srgbClr val="93FFC9"/>
              </a:buClr>
              <a:buSzPct val="100000"/>
              <a:buFont typeface="Trebuchet MS"/>
              <a:defRPr sz="3200">
                <a:solidFill>
                  <a:srgbClr val="93FFC9"/>
                </a:solidFill>
                <a:latin typeface="Trebuchet MS"/>
                <a:ea typeface="Trebuchet MS"/>
                <a:cs typeface="Trebuchet MS"/>
                <a:sym typeface="Trebuchet MS"/>
              </a:defRPr>
            </a:lvl1pPr>
            <a:lvl2pPr algn="ctr">
              <a:buClr>
                <a:srgbClr val="93FFC9"/>
              </a:buClr>
              <a:buSzPct val="100000"/>
              <a:buFont typeface="Trebuchet MS"/>
              <a:defRPr sz="3200">
                <a:solidFill>
                  <a:srgbClr val="93FFC9"/>
                </a:solidFill>
                <a:latin typeface="Trebuchet MS"/>
                <a:ea typeface="Trebuchet MS"/>
                <a:cs typeface="Trebuchet MS"/>
                <a:sym typeface="Trebuchet MS"/>
              </a:defRPr>
            </a:lvl2pPr>
            <a:lvl3pPr algn="ctr">
              <a:buClr>
                <a:srgbClr val="93FFC9"/>
              </a:buClr>
              <a:buSzPct val="100000"/>
              <a:buFont typeface="Trebuchet MS"/>
              <a:defRPr sz="3200">
                <a:solidFill>
                  <a:srgbClr val="93FFC9"/>
                </a:solidFill>
                <a:latin typeface="Trebuchet MS"/>
                <a:ea typeface="Trebuchet MS"/>
                <a:cs typeface="Trebuchet MS"/>
                <a:sym typeface="Trebuchet MS"/>
              </a:defRPr>
            </a:lvl3pPr>
            <a:lvl4pPr algn="ctr">
              <a:buClr>
                <a:srgbClr val="93FFC9"/>
              </a:buClr>
              <a:buSzPct val="100000"/>
              <a:buFont typeface="Trebuchet MS"/>
              <a:defRPr sz="3200">
                <a:solidFill>
                  <a:srgbClr val="93FFC9"/>
                </a:solidFill>
                <a:latin typeface="Trebuchet MS"/>
                <a:ea typeface="Trebuchet MS"/>
                <a:cs typeface="Trebuchet MS"/>
                <a:sym typeface="Trebuchet MS"/>
              </a:defRPr>
            </a:lvl4pPr>
            <a:lvl5pPr algn="ctr">
              <a:buClr>
                <a:srgbClr val="93FFC9"/>
              </a:buClr>
              <a:buSzPct val="100000"/>
              <a:buFont typeface="Trebuchet MS"/>
              <a:defRPr sz="3200">
                <a:solidFill>
                  <a:srgbClr val="93FFC9"/>
                </a:solidFill>
                <a:latin typeface="Trebuchet MS"/>
                <a:ea typeface="Trebuchet MS"/>
                <a:cs typeface="Trebuchet MS"/>
                <a:sym typeface="Trebuchet MS"/>
              </a:defRPr>
            </a:lvl5pPr>
            <a:lvl6pPr algn="ctr">
              <a:buClr>
                <a:srgbClr val="93FFC9"/>
              </a:buClr>
              <a:buSzPct val="100000"/>
              <a:buFont typeface="Trebuchet MS"/>
              <a:defRPr sz="3200">
                <a:solidFill>
                  <a:srgbClr val="93FFC9"/>
                </a:solidFill>
                <a:latin typeface="Trebuchet MS"/>
                <a:ea typeface="Trebuchet MS"/>
                <a:cs typeface="Trebuchet MS"/>
                <a:sym typeface="Trebuchet MS"/>
              </a:defRPr>
            </a:lvl6pPr>
            <a:lvl7pPr algn="ctr">
              <a:buClr>
                <a:srgbClr val="93FFC9"/>
              </a:buClr>
              <a:buSzPct val="100000"/>
              <a:buFont typeface="Trebuchet MS"/>
              <a:defRPr sz="3200">
                <a:solidFill>
                  <a:srgbClr val="93FFC9"/>
                </a:solidFill>
                <a:latin typeface="Trebuchet MS"/>
                <a:ea typeface="Trebuchet MS"/>
                <a:cs typeface="Trebuchet MS"/>
                <a:sym typeface="Trebuchet MS"/>
              </a:defRPr>
            </a:lvl7pPr>
            <a:lvl8pPr algn="ctr">
              <a:buClr>
                <a:srgbClr val="93FFC9"/>
              </a:buClr>
              <a:buSzPct val="100000"/>
              <a:buFont typeface="Trebuchet MS"/>
              <a:defRPr sz="3200">
                <a:solidFill>
                  <a:srgbClr val="93FFC9"/>
                </a:solidFill>
                <a:latin typeface="Trebuchet MS"/>
                <a:ea typeface="Trebuchet MS"/>
                <a:cs typeface="Trebuchet MS"/>
                <a:sym typeface="Trebuchet MS"/>
              </a:defRPr>
            </a:lvl8pPr>
            <a:lvl9pPr algn="ctr">
              <a:buClr>
                <a:srgbClr val="93FFC9"/>
              </a:buClr>
              <a:buSzPct val="100000"/>
              <a:buFont typeface="Trebuchet MS"/>
              <a:defRPr sz="3200">
                <a:solidFill>
                  <a:srgbClr val="93FFC9"/>
                </a:solidFill>
                <a:latin typeface="Trebuchet MS"/>
                <a:ea typeface="Trebuchet MS"/>
                <a:cs typeface="Trebuchet MS"/>
                <a:sym typeface="Trebuchet MS"/>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stretch>
            <a:fillRect/>
          </a:stretch>
        </a:blipFill>
        <a:effectLst/>
      </p:bgPr>
    </p:bg>
    <p:spTree>
      <p:nvGrpSpPr>
        <p:cNvPr id="1" name="Shape 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911625" y="3042700"/>
            <a:ext cx="8412925" cy="2655875"/>
          </a:xfrm>
          <a:prstGeom prst="rect">
            <a:avLst/>
          </a:prstGeom>
        </p:spPr>
        <p:txBody>
          <a:bodyPr lIns="38100" tIns="38100" rIns="38100" bIns="38100" anchor="t" anchorCtr="0">
            <a:noAutofit/>
          </a:bodyPr>
          <a:lstStyle/>
          <a:p>
            <a:pPr algn="ctr" rtl="0">
              <a:lnSpc>
                <a:spcPct val="100000"/>
              </a:lnSpc>
              <a:buNone/>
            </a:pPr>
            <a:r>
              <a:rPr lang="en-US" sz="4800">
                <a:solidFill>
                  <a:srgbClr val="93FFC9"/>
                </a:solidFill>
                <a:latin typeface="Trebuchet MS"/>
                <a:ea typeface="Trebuchet MS"/>
                <a:cs typeface="Trebuchet MS"/>
                <a:sym typeface="Trebuchet MS"/>
              </a:rPr>
              <a:t>Unit 1: </a:t>
            </a:r>
          </a:p>
          <a:p>
            <a:pPr algn="ctr" rtl="0">
              <a:lnSpc>
                <a:spcPct val="100000"/>
              </a:lnSpc>
              <a:buNone/>
            </a:pPr>
            <a:r>
              <a:rPr lang="en-US" sz="4800">
                <a:solidFill>
                  <a:srgbClr val="93FFC9"/>
                </a:solidFill>
                <a:latin typeface="Trebuchet MS"/>
                <a:ea typeface="Trebuchet MS"/>
                <a:cs typeface="Trebuchet MS"/>
                <a:sym typeface="Trebuchet MS"/>
              </a:rPr>
              <a:t>The Basics of Public Speaking</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Vocabulary of Forensics</a:t>
            </a:r>
          </a:p>
        </p:txBody>
      </p:sp>
      <p:sp>
        <p:nvSpPr>
          <p:cNvPr id="73" name="Shape 73"/>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rtl="0">
              <a:lnSpc>
                <a:spcPct val="100000"/>
              </a:lnSpc>
              <a:buNone/>
            </a:pPr>
            <a:r>
              <a:rPr lang="en-US" sz="2666">
                <a:solidFill>
                  <a:srgbClr val="C6EFFF"/>
                </a:solidFill>
                <a:latin typeface="Trebuchet MS"/>
                <a:ea typeface="Trebuchet MS"/>
                <a:cs typeface="Trebuchet MS"/>
                <a:sym typeface="Trebuchet MS"/>
              </a:rPr>
              <a:t>Speaker: a person giving a speech or relaying information to an audience</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Interpersonal: communication between two people</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Mass Media: Type of media designed to reach a large audience </a:t>
            </a:r>
          </a:p>
          <a:p>
            <a:pPr rtl="0">
              <a:lnSpc>
                <a:spcPct val="100000"/>
              </a:lnSpc>
              <a:buNone/>
            </a:pPr>
            <a:r>
              <a:rPr lang="en-US" sz="2666">
                <a:solidFill>
                  <a:srgbClr val="C6EFFF"/>
                </a:solidFill>
                <a:latin typeface="Trebuchet MS"/>
                <a:ea typeface="Trebuchet MS"/>
                <a:cs typeface="Trebuchet MS"/>
                <a:sym typeface="Trebuchet MS"/>
              </a:rPr>
              <a:t>    Ex: newspaper, TV</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Rhetorical Triangle</a:t>
            </a:r>
          </a:p>
        </p:txBody>
      </p:sp>
      <p:sp>
        <p:nvSpPr>
          <p:cNvPr id="79" name="Shape 79"/>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rtl="0">
              <a:lnSpc>
                <a:spcPct val="100000"/>
              </a:lnSpc>
              <a:buNone/>
            </a:pPr>
            <a:r>
              <a:rPr lang="en-US" sz="2666" dirty="0">
                <a:solidFill>
                  <a:srgbClr val="C6EFFF"/>
                </a:solidFill>
                <a:latin typeface="Trebuchet MS"/>
                <a:ea typeface="Trebuchet MS"/>
                <a:cs typeface="Trebuchet MS"/>
                <a:sym typeface="Trebuchet MS"/>
              </a:rPr>
              <a:t>                                            </a:t>
            </a:r>
          </a:p>
        </p:txBody>
      </p:sp>
      <p:sp>
        <p:nvSpPr>
          <p:cNvPr id="80" name="Shape 80"/>
          <p:cNvSpPr/>
          <p:nvPr/>
        </p:nvSpPr>
        <p:spPr>
          <a:xfrm>
            <a:off x="3062111" y="2960511"/>
            <a:ext cx="3965327" cy="3203102"/>
          </a:xfrm>
          <a:prstGeom prst="triangle">
            <a:avLst>
              <a:gd name="adj" fmla="val 50000"/>
            </a:avLst>
          </a:prstGeom>
          <a:solidFill>
            <a:srgbClr val="CFE2F3"/>
          </a:solidFill>
          <a:ln w="19050" cap="flat">
            <a:solidFill>
              <a:srgbClr val="073763"/>
            </a:solidFill>
            <a:prstDash val="solid"/>
            <a:round/>
            <a:headEnd type="none" w="med" len="med"/>
            <a:tailEnd type="none" w="med" len="med"/>
          </a:ln>
        </p:spPr>
        <p:txBody>
          <a:bodyPr lIns="91425" tIns="91425" rIns="91425" bIns="91425" anchor="ctr" anchorCtr="0">
            <a:noAutofit/>
          </a:bodyPr>
          <a:lstStyle/>
          <a:p>
            <a:endParaRPr/>
          </a:p>
        </p:txBody>
      </p:sp>
      <p:sp>
        <p:nvSpPr>
          <p:cNvPr id="81" name="Shape 81"/>
          <p:cNvSpPr txBox="1"/>
          <p:nvPr/>
        </p:nvSpPr>
        <p:spPr>
          <a:xfrm>
            <a:off x="3431500" y="1320800"/>
            <a:ext cx="3264400" cy="1912325"/>
          </a:xfrm>
          <a:prstGeom prst="rect">
            <a:avLst/>
          </a:prstGeom>
        </p:spPr>
        <p:txBody>
          <a:bodyPr lIns="38100" tIns="38100" rIns="38100" bIns="38100" anchor="t" anchorCtr="0">
            <a:noAutofit/>
          </a:bodyPr>
          <a:lstStyle/>
          <a:p>
            <a:pPr rtl="0">
              <a:lnSpc>
                <a:spcPct val="100000"/>
              </a:lnSpc>
              <a:buNone/>
            </a:pPr>
            <a:r>
              <a:rPr lang="en-US" sz="2666" dirty="0">
                <a:solidFill>
                  <a:srgbClr val="C6EFFF"/>
                </a:solidFill>
                <a:latin typeface="Trebuchet MS"/>
                <a:ea typeface="Trebuchet MS"/>
                <a:cs typeface="Trebuchet MS"/>
                <a:sym typeface="Trebuchet MS"/>
              </a:rPr>
              <a:t> </a:t>
            </a:r>
            <a:r>
              <a:rPr lang="en-US" sz="2666" dirty="0" smtClean="0">
                <a:solidFill>
                  <a:srgbClr val="C6EFFF"/>
                </a:solidFill>
                <a:latin typeface="Trebuchet MS"/>
                <a:ea typeface="Trebuchet MS"/>
                <a:cs typeface="Trebuchet MS"/>
                <a:sym typeface="Trebuchet MS"/>
              </a:rPr>
              <a:t>Emotional</a:t>
            </a:r>
            <a:r>
              <a:rPr lang="en-US" sz="2666" dirty="0">
                <a:solidFill>
                  <a:srgbClr val="C6EFFF"/>
                </a:solidFill>
                <a:latin typeface="Trebuchet MS"/>
                <a:ea typeface="Trebuchet MS"/>
                <a:cs typeface="Trebuchet MS"/>
                <a:sym typeface="Trebuchet MS"/>
              </a:rPr>
              <a:t> (Pathos):</a:t>
            </a:r>
          </a:p>
          <a:p>
            <a:pPr rtl="0">
              <a:lnSpc>
                <a:spcPct val="100000"/>
              </a:lnSpc>
              <a:buNone/>
            </a:pPr>
            <a:r>
              <a:rPr lang="en-US" sz="2666" dirty="0">
                <a:solidFill>
                  <a:srgbClr val="C6EFFF"/>
                </a:solidFill>
                <a:latin typeface="Trebuchet MS"/>
                <a:ea typeface="Trebuchet MS"/>
                <a:cs typeface="Trebuchet MS"/>
                <a:sym typeface="Trebuchet MS"/>
              </a:rPr>
              <a:t>Persuasion using emotion.</a:t>
            </a:r>
          </a:p>
        </p:txBody>
      </p:sp>
      <p:sp>
        <p:nvSpPr>
          <p:cNvPr id="82" name="Shape 82"/>
          <p:cNvSpPr txBox="1"/>
          <p:nvPr/>
        </p:nvSpPr>
        <p:spPr>
          <a:xfrm>
            <a:off x="203200" y="4775200"/>
            <a:ext cx="3160175" cy="2394325"/>
          </a:xfrm>
          <a:prstGeom prst="rect">
            <a:avLst/>
          </a:prstGeom>
        </p:spPr>
        <p:txBody>
          <a:bodyPr lIns="38100" tIns="38100" rIns="38100" bIns="38100" anchor="t" anchorCtr="0">
            <a:noAutofit/>
          </a:bodyPr>
          <a:lstStyle/>
          <a:p>
            <a:pPr rtl="0">
              <a:lnSpc>
                <a:spcPct val="100000"/>
              </a:lnSpc>
              <a:buNone/>
            </a:pPr>
            <a:r>
              <a:rPr lang="en-US" sz="2666">
                <a:solidFill>
                  <a:srgbClr val="C6EFFF"/>
                </a:solidFill>
                <a:latin typeface="Trebuchet MS"/>
                <a:ea typeface="Trebuchet MS"/>
                <a:cs typeface="Trebuchet MS"/>
                <a:sym typeface="Trebuchet MS"/>
              </a:rPr>
              <a:t>           Ethical</a:t>
            </a:r>
          </a:p>
          <a:p>
            <a:pPr rtl="0">
              <a:lnSpc>
                <a:spcPct val="100000"/>
              </a:lnSpc>
              <a:buNone/>
            </a:pPr>
            <a:r>
              <a:rPr lang="en-US" sz="2666">
                <a:solidFill>
                  <a:srgbClr val="C6EFFF"/>
                </a:solidFill>
                <a:latin typeface="Trebuchet MS"/>
                <a:ea typeface="Trebuchet MS"/>
                <a:cs typeface="Trebuchet MS"/>
                <a:sym typeface="Trebuchet MS"/>
              </a:rPr>
              <a:t>           (Ethos): </a:t>
            </a:r>
          </a:p>
          <a:p>
            <a:pPr rtl="0">
              <a:lnSpc>
                <a:spcPct val="100000"/>
              </a:lnSpc>
              <a:buNone/>
            </a:pPr>
            <a:r>
              <a:rPr lang="en-US" sz="2666">
                <a:solidFill>
                  <a:srgbClr val="C6EFFF"/>
                </a:solidFill>
                <a:latin typeface="Trebuchet MS"/>
                <a:ea typeface="Trebuchet MS"/>
                <a:cs typeface="Trebuchet MS"/>
                <a:sym typeface="Trebuchet MS"/>
              </a:rPr>
              <a:t>Persuasion using credibility, status, or trust.</a:t>
            </a:r>
          </a:p>
        </p:txBody>
      </p:sp>
      <p:sp>
        <p:nvSpPr>
          <p:cNvPr id="83" name="Shape 83"/>
          <p:cNvSpPr txBox="1"/>
          <p:nvPr/>
        </p:nvSpPr>
        <p:spPr>
          <a:xfrm>
            <a:off x="7416800" y="4572000"/>
            <a:ext cx="2376249" cy="2853350"/>
          </a:xfrm>
          <a:prstGeom prst="rect">
            <a:avLst/>
          </a:prstGeom>
        </p:spPr>
        <p:txBody>
          <a:bodyPr lIns="38100" tIns="38100" rIns="38100" bIns="38100" anchor="t" anchorCtr="0">
            <a:noAutofit/>
          </a:bodyPr>
          <a:lstStyle/>
          <a:p>
            <a:pPr rtl="0">
              <a:lnSpc>
                <a:spcPct val="100000"/>
              </a:lnSpc>
              <a:buNone/>
            </a:pPr>
            <a:r>
              <a:rPr lang="en-US" sz="2666" dirty="0">
                <a:solidFill>
                  <a:srgbClr val="C6EFFF"/>
                </a:solidFill>
                <a:latin typeface="Trebuchet MS"/>
                <a:ea typeface="Trebuchet MS"/>
                <a:cs typeface="Trebuchet MS"/>
                <a:sym typeface="Trebuchet MS"/>
              </a:rPr>
              <a:t>Logical</a:t>
            </a:r>
          </a:p>
          <a:p>
            <a:pPr rtl="0">
              <a:lnSpc>
                <a:spcPct val="100000"/>
              </a:lnSpc>
              <a:buNone/>
            </a:pPr>
            <a:r>
              <a:rPr lang="en-US" sz="2666" dirty="0">
                <a:solidFill>
                  <a:srgbClr val="C6EFFF"/>
                </a:solidFill>
                <a:latin typeface="Trebuchet MS"/>
                <a:ea typeface="Trebuchet MS"/>
                <a:cs typeface="Trebuchet MS"/>
                <a:sym typeface="Trebuchet MS"/>
              </a:rPr>
              <a:t>(Logos): Persuasion using </a:t>
            </a:r>
            <a:r>
              <a:rPr lang="en-US" sz="2666" dirty="0" smtClean="0">
                <a:solidFill>
                  <a:srgbClr val="C6EFFF"/>
                </a:solidFill>
                <a:latin typeface="Trebuchet MS"/>
                <a:ea typeface="Trebuchet MS"/>
                <a:cs typeface="Trebuchet MS"/>
                <a:sym typeface="Trebuchet MS"/>
              </a:rPr>
              <a:t>logic, </a:t>
            </a:r>
            <a:r>
              <a:rPr lang="en-US" sz="2666" dirty="0">
                <a:solidFill>
                  <a:srgbClr val="C6EFFF"/>
                </a:solidFill>
                <a:latin typeface="Trebuchet MS"/>
                <a:ea typeface="Trebuchet MS"/>
                <a:cs typeface="Trebuchet MS"/>
                <a:sym typeface="Trebuchet MS"/>
              </a:rPr>
              <a:t>facts, statistics.</a:t>
            </a: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graphicFrame>
        <p:nvGraphicFramePr>
          <p:cNvPr id="88" name="Shape 88"/>
          <p:cNvGraphicFramePr/>
          <p:nvPr/>
        </p:nvGraphicFramePr>
        <p:xfrm>
          <a:off x="1998425" y="1320800"/>
          <a:ext cx="6024550" cy="4002800"/>
        </p:xfrm>
        <a:graphic>
          <a:graphicData uri="http://schemas.openxmlformats.org/drawingml/2006/table">
            <a:tbl>
              <a:tblPr>
                <a:noFill/>
                <a:tableStyleId>{CF22BB07-C88E-4043-B542-BA6E702D0F76}</a:tableStyleId>
              </a:tblPr>
              <a:tblGrid>
                <a:gridCol w="2104350"/>
                <a:gridCol w="1985550"/>
                <a:gridCol w="1934650"/>
              </a:tblGrid>
              <a:tr h="1013825">
                <a:tc>
                  <a:txBody>
                    <a:bodyPr/>
                    <a:lstStyle/>
                    <a:p>
                      <a:pPr rtl="0">
                        <a:lnSpc>
                          <a:spcPct val="100000"/>
                        </a:lnSpc>
                        <a:buNone/>
                      </a:pPr>
                      <a:r>
                        <a:rPr lang="en-US" sz="1600" b="1">
                          <a:solidFill>
                            <a:srgbClr val="C6EFFF"/>
                          </a:solidFill>
                          <a:latin typeface="Trebuchet MS"/>
                          <a:ea typeface="Trebuchet MS"/>
                          <a:cs typeface="Trebuchet MS"/>
                          <a:sym typeface="Trebuchet MS"/>
                        </a:rPr>
                        <a:t>Rational</a:t>
                      </a:r>
                      <a:r>
                        <a:rPr lang="en-US" sz="2400" b="1">
                          <a:solidFill>
                            <a:srgbClr val="C6EFFF"/>
                          </a:solidFill>
                          <a:latin typeface="Trebuchet MS"/>
                          <a:ea typeface="Trebuchet MS"/>
                          <a:cs typeface="Trebuchet MS"/>
                          <a:sym typeface="Trebuchet MS"/>
                        </a:rPr>
                        <a:t> </a:t>
                      </a:r>
                      <a:r>
                        <a:rPr lang="en-US" sz="1600" b="1">
                          <a:solidFill>
                            <a:srgbClr val="C6EFFF"/>
                          </a:solidFill>
                          <a:latin typeface="Trebuchet MS"/>
                          <a:ea typeface="Trebuchet MS"/>
                          <a:cs typeface="Trebuchet MS"/>
                          <a:sym typeface="Trebuchet MS"/>
                        </a:rPr>
                        <a:t>(Logical) Types of Evidence</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b="1">
                          <a:solidFill>
                            <a:srgbClr val="C6EFFF"/>
                          </a:solidFill>
                          <a:latin typeface="Trebuchet MS"/>
                          <a:ea typeface="Trebuchet MS"/>
                          <a:cs typeface="Trebuchet MS"/>
                          <a:sym typeface="Trebuchet MS"/>
                        </a:rPr>
                        <a:t>Emotional (Pathetic)</a:t>
                      </a:r>
                    </a:p>
                    <a:p>
                      <a:pPr rtl="0">
                        <a:lnSpc>
                          <a:spcPct val="100000"/>
                        </a:lnSpc>
                        <a:buNone/>
                      </a:pPr>
                      <a:r>
                        <a:rPr lang="en-US" sz="1600" b="1">
                          <a:solidFill>
                            <a:srgbClr val="C6EFFF"/>
                          </a:solidFill>
                          <a:latin typeface="Trebuchet MS"/>
                          <a:ea typeface="Trebuchet MS"/>
                          <a:cs typeface="Trebuchet MS"/>
                          <a:sym typeface="Trebuchet MS"/>
                        </a:rPr>
                        <a:t>Types of Evidence</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b="1">
                          <a:solidFill>
                            <a:srgbClr val="C6EFFF"/>
                          </a:solidFill>
                          <a:latin typeface="Trebuchet MS"/>
                          <a:ea typeface="Trebuchet MS"/>
                          <a:cs typeface="Trebuchet MS"/>
                          <a:sym typeface="Trebuchet MS"/>
                        </a:rPr>
                        <a:t>Ethical (Ethos)</a:t>
                      </a:r>
                    </a:p>
                    <a:p>
                      <a:pPr rtl="0">
                        <a:lnSpc>
                          <a:spcPct val="100000"/>
                        </a:lnSpc>
                        <a:buNone/>
                      </a:pPr>
                      <a:r>
                        <a:rPr lang="en-US" sz="1600" b="1">
                          <a:solidFill>
                            <a:srgbClr val="C6EFFF"/>
                          </a:solidFill>
                          <a:latin typeface="Trebuchet MS"/>
                          <a:ea typeface="Trebuchet MS"/>
                          <a:cs typeface="Trebuchet MS"/>
                          <a:sym typeface="Trebuchet MS"/>
                        </a:rPr>
                        <a:t>Types of Evidence</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384550">
                <a:tc>
                  <a:txBody>
                    <a:bodyPr/>
                    <a:lstStyle/>
                    <a:p>
                      <a:pPr rtl="0">
                        <a:lnSpc>
                          <a:spcPct val="100000"/>
                        </a:lnSpc>
                        <a:buNone/>
                      </a:pPr>
                      <a:r>
                        <a:rPr lang="en-US" sz="1600">
                          <a:solidFill>
                            <a:srgbClr val="C6EFFF"/>
                          </a:solidFill>
                          <a:latin typeface="Trebuchet MS"/>
                          <a:ea typeface="Trebuchet MS"/>
                          <a:cs typeface="Trebuchet MS"/>
                          <a:sym typeface="Trebuchet MS"/>
                        </a:rPr>
                        <a:t>Facts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"Higher" Emotions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Trustworthiness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402025">
                <a:tc>
                  <a:txBody>
                    <a:bodyPr/>
                    <a:lstStyle/>
                    <a:p>
                      <a:pPr rtl="0">
                        <a:lnSpc>
                          <a:spcPct val="100000"/>
                        </a:lnSpc>
                        <a:buNone/>
                      </a:pPr>
                      <a:r>
                        <a:rPr lang="en-US" sz="1600">
                          <a:solidFill>
                            <a:srgbClr val="C6EFFF"/>
                          </a:solidFill>
                          <a:latin typeface="Trebuchet MS"/>
                          <a:ea typeface="Trebuchet MS"/>
                          <a:cs typeface="Trebuchet MS"/>
                          <a:sym typeface="Trebuchet MS"/>
                        </a:rPr>
                        <a:t>Case studies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Generosity</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Credibility</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384550">
                <a:tc>
                  <a:txBody>
                    <a:bodyPr/>
                    <a:lstStyle/>
                    <a:p>
                      <a:pPr rtl="0">
                        <a:lnSpc>
                          <a:spcPct val="100000"/>
                        </a:lnSpc>
                        <a:buNone/>
                      </a:pPr>
                      <a:r>
                        <a:rPr lang="en-US" sz="1600">
                          <a:solidFill>
                            <a:srgbClr val="C6EFFF"/>
                          </a:solidFill>
                          <a:latin typeface="Trebuchet MS"/>
                          <a:ea typeface="Trebuchet MS"/>
                          <a:cs typeface="Trebuchet MS"/>
                          <a:sym typeface="Trebuchet MS"/>
                        </a:rPr>
                        <a:t>Experiments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Love</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Expert Testimony</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506900">
                <a:tc>
                  <a:txBody>
                    <a:bodyPr/>
                    <a:lstStyle/>
                    <a:p>
                      <a:pPr rtl="0">
                        <a:lnSpc>
                          <a:spcPct val="100000"/>
                        </a:lnSpc>
                        <a:buNone/>
                      </a:pPr>
                      <a:r>
                        <a:rPr lang="en-US" sz="1600">
                          <a:solidFill>
                            <a:srgbClr val="C6EFFF"/>
                          </a:solidFill>
                          <a:latin typeface="Trebuchet MS"/>
                          <a:ea typeface="Trebuchet MS"/>
                          <a:cs typeface="Trebuchet MS"/>
                          <a:sym typeface="Trebuchet MS"/>
                        </a:rPr>
                        <a:t>Statistics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endParaRP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Reliable sources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506900">
                <a:tc>
                  <a:txBody>
                    <a:bodyPr/>
                    <a:lstStyle/>
                    <a:p>
                      <a:pPr rtl="0">
                        <a:lnSpc>
                          <a:spcPct val="100000"/>
                        </a:lnSpc>
                        <a:buNone/>
                      </a:pPr>
                      <a:r>
                        <a:rPr lang="en-US" sz="1600">
                          <a:solidFill>
                            <a:srgbClr val="C6EFFF"/>
                          </a:solidFill>
                          <a:latin typeface="Trebuchet MS"/>
                          <a:ea typeface="Trebuchet MS"/>
                          <a:cs typeface="Trebuchet MS"/>
                          <a:sym typeface="Trebuchet MS"/>
                        </a:rPr>
                        <a:t>Anecdotes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"Base" Emotions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Fairness</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367075">
                <a:tc>
                  <a:txBody>
                    <a:bodyPr/>
                    <a:lstStyle/>
                    <a:p>
                      <a:endParaRP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Greed</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endParaRP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436975">
                <a:tc>
                  <a:txBody>
                    <a:bodyPr/>
                    <a:lstStyle/>
                    <a:p>
                      <a:endParaRP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US" sz="1600">
                          <a:solidFill>
                            <a:srgbClr val="C6EFFF"/>
                          </a:solidFill>
                          <a:latin typeface="Trebuchet MS"/>
                          <a:ea typeface="Trebuchet MS"/>
                          <a:cs typeface="Trebuchet MS"/>
                          <a:sym typeface="Trebuchet MS"/>
                        </a:rPr>
                        <a:t>Lust</a:t>
                      </a: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endParaRPr/>
                    </a:p>
                  </a:txBody>
                  <a:tcPr marL="28575" marR="28575" marT="28575" marB="28575">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bl>
          </a:graphicData>
        </a:graphic>
      </p:graphicFrame>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Speech Model</a:t>
            </a:r>
          </a:p>
        </p:txBody>
      </p:sp>
      <p:sp>
        <p:nvSpPr>
          <p:cNvPr id="94" name="Shape 94"/>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Made up of four facets.</a:t>
            </a:r>
          </a:p>
          <a:p>
            <a:pPr marL="762000" marR="0" lvl="1" indent="-220133" rtl="0">
              <a:lnSpc>
                <a:spcPct val="100000"/>
              </a:lnSpc>
              <a:spcBef>
                <a:spcPts val="0"/>
              </a:spcBef>
              <a:spcAft>
                <a:spcPts val="0"/>
              </a:spcAft>
              <a:buClr>
                <a:srgbClr val="C6EFFF"/>
              </a:buClr>
              <a:buSzPct val="98765"/>
              <a:buFont typeface="Courier New"/>
              <a:buChar char="o"/>
            </a:pPr>
            <a:r>
              <a:rPr lang="en-US" sz="2666">
                <a:solidFill>
                  <a:srgbClr val="C6EFFF"/>
                </a:solidFill>
                <a:latin typeface="Trebuchet MS"/>
                <a:ea typeface="Trebuchet MS"/>
                <a:cs typeface="Trebuchet MS"/>
                <a:sym typeface="Trebuchet MS"/>
              </a:rPr>
              <a:t>Speaker</a:t>
            </a:r>
          </a:p>
          <a:p>
            <a:pPr marL="762000" marR="0" lvl="1" indent="-220133" rtl="0">
              <a:lnSpc>
                <a:spcPct val="100000"/>
              </a:lnSpc>
              <a:spcBef>
                <a:spcPts val="0"/>
              </a:spcBef>
              <a:spcAft>
                <a:spcPts val="0"/>
              </a:spcAft>
              <a:buClr>
                <a:srgbClr val="C6EFFF"/>
              </a:buClr>
              <a:buSzPct val="98765"/>
              <a:buFont typeface="Courier New"/>
              <a:buChar char="o"/>
            </a:pPr>
            <a:r>
              <a:rPr lang="en-US" sz="2666">
                <a:solidFill>
                  <a:srgbClr val="C6EFFF"/>
                </a:solidFill>
                <a:latin typeface="Trebuchet MS"/>
                <a:ea typeface="Trebuchet MS"/>
                <a:cs typeface="Trebuchet MS"/>
                <a:sym typeface="Trebuchet MS"/>
              </a:rPr>
              <a:t>Message</a:t>
            </a:r>
          </a:p>
          <a:p>
            <a:pPr marL="762000" marR="0" lvl="1" indent="-220133" rtl="0">
              <a:lnSpc>
                <a:spcPct val="100000"/>
              </a:lnSpc>
              <a:spcBef>
                <a:spcPts val="0"/>
              </a:spcBef>
              <a:spcAft>
                <a:spcPts val="0"/>
              </a:spcAft>
              <a:buClr>
                <a:srgbClr val="C6EFFF"/>
              </a:buClr>
              <a:buSzPct val="98765"/>
              <a:buFont typeface="Courier New"/>
              <a:buChar char="o"/>
            </a:pPr>
            <a:r>
              <a:rPr lang="en-US" sz="2666">
                <a:solidFill>
                  <a:srgbClr val="C6EFFF"/>
                </a:solidFill>
                <a:latin typeface="Trebuchet MS"/>
                <a:ea typeface="Trebuchet MS"/>
                <a:cs typeface="Trebuchet MS"/>
                <a:sym typeface="Trebuchet MS"/>
              </a:rPr>
              <a:t>Listener</a:t>
            </a:r>
          </a:p>
          <a:p>
            <a:pPr marL="762000" marR="0" lvl="1" indent="-220133" rtl="0">
              <a:lnSpc>
                <a:spcPct val="100000"/>
              </a:lnSpc>
              <a:spcBef>
                <a:spcPts val="0"/>
              </a:spcBef>
              <a:spcAft>
                <a:spcPts val="0"/>
              </a:spcAft>
              <a:buClr>
                <a:srgbClr val="C6EFFF"/>
              </a:buClr>
              <a:buSzPct val="98765"/>
              <a:buFont typeface="Courier New"/>
              <a:buChar char="o"/>
            </a:pPr>
            <a:r>
              <a:rPr lang="en-US" sz="2666">
                <a:solidFill>
                  <a:srgbClr val="C6EFFF"/>
                </a:solidFill>
                <a:latin typeface="Trebuchet MS"/>
                <a:ea typeface="Trebuchet MS"/>
                <a:cs typeface="Trebuchet MS"/>
                <a:sym typeface="Trebuchet MS"/>
              </a:rPr>
              <a:t>Feedback</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Works in a cycle.</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When one facet of the model does not function correctly, the communication process breaks down.</a:t>
            </a:r>
          </a:p>
          <a:p>
            <a:pPr rtl="0">
              <a:lnSpc>
                <a:spcPct val="100000"/>
              </a:lnSpc>
              <a:buNone/>
            </a:pPr>
            <a:r>
              <a:rPr lang="en-US" sz="2666">
                <a:solidFill>
                  <a:srgbClr val="C6EFFF"/>
                </a:solidFill>
                <a:latin typeface="Trebuchet MS"/>
                <a:ea typeface="Trebuchet MS"/>
                <a:cs typeface="Trebuchet MS"/>
                <a:sym typeface="Trebuchet MS"/>
              </a:rPr>
              <a:t> </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Speech Model: Speaker</a:t>
            </a:r>
          </a:p>
        </p:txBody>
      </p:sp>
      <p:sp>
        <p:nvSpPr>
          <p:cNvPr id="100" name="Shape 100"/>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The speaker formulates </a:t>
            </a:r>
            <a:r>
              <a:rPr lang="en-US" sz="2666" dirty="0" smtClean="0">
                <a:solidFill>
                  <a:srgbClr val="C6EFFF"/>
                </a:solidFill>
                <a:latin typeface="Trebuchet MS"/>
                <a:ea typeface="Trebuchet MS"/>
                <a:cs typeface="Trebuchet MS"/>
                <a:sym typeface="Trebuchet MS"/>
              </a:rPr>
              <a:t>a thought </a:t>
            </a:r>
            <a:r>
              <a:rPr lang="en-US" sz="2666" dirty="0">
                <a:solidFill>
                  <a:srgbClr val="C6EFFF"/>
                </a:solidFill>
                <a:latin typeface="Trebuchet MS"/>
                <a:ea typeface="Trebuchet MS"/>
                <a:cs typeface="Trebuchet MS"/>
                <a:sym typeface="Trebuchet MS"/>
              </a:rPr>
              <a:t>and translates that thought into words, which is communicated to the audience.</a:t>
            </a:r>
          </a:p>
          <a:p>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a:solidFill>
                  <a:srgbClr val="C6EFFF"/>
                </a:solidFill>
                <a:latin typeface="Trebuchet MS"/>
                <a:ea typeface="Trebuchet MS"/>
                <a:cs typeface="Trebuchet MS"/>
                <a:sym typeface="Trebuchet MS"/>
              </a:rPr>
              <a:t>What can go wrong with the speaker?</a:t>
            </a:r>
          </a:p>
          <a:p>
            <a:pPr rtl="0">
              <a:lnSpc>
                <a:spcPct val="100000"/>
              </a:lnSpc>
              <a:buNone/>
            </a:pPr>
            <a:r>
              <a:rPr lang="en-US" sz="2666" dirty="0">
                <a:solidFill>
                  <a:srgbClr val="C6EFFF"/>
                </a:solidFill>
                <a:latin typeface="Trebuchet MS"/>
                <a:ea typeface="Trebuchet MS"/>
                <a:cs typeface="Trebuchet MS"/>
                <a:sym typeface="Trebuchet MS"/>
              </a:rPr>
              <a:t> </a:t>
            </a:r>
          </a:p>
          <a:p>
            <a:pPr rtl="0">
              <a:lnSpc>
                <a:spcPct val="100000"/>
              </a:lnSpc>
              <a:buNone/>
            </a:pPr>
            <a:r>
              <a:rPr lang="en-US" sz="2666" dirty="0">
                <a:solidFill>
                  <a:srgbClr val="C6EFFF"/>
                </a:solidFill>
                <a:latin typeface="Trebuchet MS"/>
                <a:ea typeface="Trebuchet MS"/>
                <a:cs typeface="Trebuchet MS"/>
                <a:sym typeface="Trebuchet MS"/>
              </a:rPr>
              <a:t>    Example: Speaker does not speak loud enough for all of the audience to hear her.</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01775" y="302100"/>
            <a:ext cx="9615850" cy="982524"/>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Speech Model: Message</a:t>
            </a:r>
          </a:p>
        </p:txBody>
      </p:sp>
      <p:sp>
        <p:nvSpPr>
          <p:cNvPr id="106" name="Shape 106"/>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The message is the speaker's words, carried through air, and delivered to the audience.</a:t>
            </a:r>
          </a:p>
          <a:p>
            <a:endParaRPr lang="en-US" sz="2666" dirty="0">
              <a:solidFill>
                <a:srgbClr val="C6EFFF"/>
              </a:solidFill>
              <a:latin typeface="Trebuchet MS"/>
              <a:ea typeface="Trebuchet MS"/>
              <a:cs typeface="Trebuchet MS"/>
              <a:sym typeface="Trebuchet MS"/>
            </a:endParaRPr>
          </a:p>
          <a:p>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a:solidFill>
                  <a:srgbClr val="C6EFFF"/>
                </a:solidFill>
                <a:latin typeface="Trebuchet MS"/>
                <a:ea typeface="Trebuchet MS"/>
                <a:cs typeface="Trebuchet MS"/>
                <a:sym typeface="Trebuchet MS"/>
              </a:rPr>
              <a:t>What can go wrong with the message?</a:t>
            </a:r>
          </a:p>
          <a:p>
            <a:pPr rtl="0">
              <a:lnSpc>
                <a:spcPct val="100000"/>
              </a:lnSpc>
              <a:buNone/>
            </a:pPr>
            <a:r>
              <a:rPr lang="en-US" sz="2666" dirty="0">
                <a:solidFill>
                  <a:srgbClr val="C6EFFF"/>
                </a:solidFill>
                <a:latin typeface="Trebuchet MS"/>
                <a:ea typeface="Trebuchet MS"/>
                <a:cs typeface="Trebuchet MS"/>
                <a:sym typeface="Trebuchet MS"/>
              </a:rPr>
              <a:t>    </a:t>
            </a:r>
            <a:endParaRPr lang="en-US" sz="2666" dirty="0" smtClean="0">
              <a:solidFill>
                <a:srgbClr val="C6EFFF"/>
              </a:solidFill>
              <a:latin typeface="Trebuchet MS"/>
              <a:ea typeface="Trebuchet MS"/>
              <a:cs typeface="Trebuchet MS"/>
              <a:sym typeface="Trebuchet MS"/>
            </a:endParaRPr>
          </a:p>
          <a:p>
            <a:pPr rtl="0">
              <a:lnSpc>
                <a:spcPct val="100000"/>
              </a:lnSpc>
              <a:buNone/>
            </a:pPr>
            <a:r>
              <a:rPr lang="en-US" sz="2666" dirty="0" smtClean="0">
                <a:solidFill>
                  <a:srgbClr val="C6EFFF"/>
                </a:solidFill>
                <a:latin typeface="Trebuchet MS"/>
                <a:ea typeface="Trebuchet MS"/>
                <a:cs typeface="Trebuchet MS"/>
                <a:sym typeface="Trebuchet MS"/>
              </a:rPr>
              <a:t>Example</a:t>
            </a:r>
            <a:r>
              <a:rPr lang="en-US" sz="2666" dirty="0">
                <a:solidFill>
                  <a:srgbClr val="C6EFFF"/>
                </a:solidFill>
                <a:latin typeface="Trebuchet MS"/>
                <a:ea typeface="Trebuchet MS"/>
                <a:cs typeface="Trebuchet MS"/>
                <a:sym typeface="Trebuchet MS"/>
              </a:rPr>
              <a:t>: The speaker's message is in a language that is not spoken or understood by his audience.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Speech Model: Listener</a:t>
            </a:r>
          </a:p>
        </p:txBody>
      </p:sp>
      <p:sp>
        <p:nvSpPr>
          <p:cNvPr id="112" name="Shape 112"/>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The listener is the receiver of the message, and translates the speaker's words into thoughts.</a:t>
            </a:r>
          </a:p>
          <a:p>
            <a:endParaRPr lang="en-US" sz="2666" dirty="0">
              <a:solidFill>
                <a:srgbClr val="C6EFFF"/>
              </a:solidFill>
              <a:latin typeface="Trebuchet MS"/>
              <a:ea typeface="Trebuchet MS"/>
              <a:cs typeface="Trebuchet MS"/>
              <a:sym typeface="Trebuchet MS"/>
            </a:endParaRPr>
          </a:p>
          <a:p>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a:solidFill>
                  <a:srgbClr val="C6EFFF"/>
                </a:solidFill>
                <a:latin typeface="Trebuchet MS"/>
                <a:ea typeface="Trebuchet MS"/>
                <a:cs typeface="Trebuchet MS"/>
                <a:sym typeface="Trebuchet MS"/>
              </a:rPr>
              <a:t>What can go wrong with the listener</a:t>
            </a:r>
            <a:r>
              <a:rPr lang="en-US" sz="2666" dirty="0" smtClean="0">
                <a:solidFill>
                  <a:srgbClr val="C6EFFF"/>
                </a:solidFill>
                <a:latin typeface="Trebuchet MS"/>
                <a:ea typeface="Trebuchet MS"/>
                <a:cs typeface="Trebuchet MS"/>
                <a:sym typeface="Trebuchet MS"/>
              </a:rPr>
              <a:t>?</a:t>
            </a:r>
          </a:p>
          <a:p>
            <a:pPr rtl="0">
              <a:lnSpc>
                <a:spcPct val="100000"/>
              </a:lnSpc>
              <a:buNone/>
            </a:pPr>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smtClean="0">
                <a:solidFill>
                  <a:srgbClr val="C6EFFF"/>
                </a:solidFill>
                <a:latin typeface="Trebuchet MS"/>
                <a:ea typeface="Trebuchet MS"/>
                <a:cs typeface="Trebuchet MS"/>
                <a:sym typeface="Trebuchet MS"/>
              </a:rPr>
              <a:t>Example</a:t>
            </a:r>
            <a:r>
              <a:rPr lang="en-US" sz="2666" dirty="0">
                <a:solidFill>
                  <a:srgbClr val="C6EFFF"/>
                </a:solidFill>
                <a:latin typeface="Trebuchet MS"/>
                <a:ea typeface="Trebuchet MS"/>
                <a:cs typeface="Trebuchet MS"/>
                <a:sym typeface="Trebuchet MS"/>
              </a:rPr>
              <a:t>: The listener is not paying attention. Instead of listening to the speaker, they are texting and playing games on their cell phones.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Speech Model: Feedback</a:t>
            </a:r>
          </a:p>
        </p:txBody>
      </p:sp>
      <p:sp>
        <p:nvSpPr>
          <p:cNvPr id="118" name="Shape 118"/>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Feedback is given, either verbally or nonverbally, to the speaker.</a:t>
            </a:r>
          </a:p>
          <a:p>
            <a:endParaRPr lang="en-US" sz="2666" dirty="0">
              <a:solidFill>
                <a:srgbClr val="C6EFFF"/>
              </a:solidFill>
              <a:latin typeface="Trebuchet MS"/>
              <a:ea typeface="Trebuchet MS"/>
              <a:cs typeface="Trebuchet MS"/>
              <a:sym typeface="Trebuchet MS"/>
            </a:endParaRPr>
          </a:p>
          <a:p>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a:solidFill>
                  <a:srgbClr val="C6EFFF"/>
                </a:solidFill>
                <a:latin typeface="Trebuchet MS"/>
                <a:ea typeface="Trebuchet MS"/>
                <a:cs typeface="Trebuchet MS"/>
                <a:sym typeface="Trebuchet MS"/>
              </a:rPr>
              <a:t>What can go wrong with the feedback</a:t>
            </a:r>
            <a:r>
              <a:rPr lang="en-US" sz="2666" dirty="0" smtClean="0">
                <a:solidFill>
                  <a:srgbClr val="C6EFFF"/>
                </a:solidFill>
                <a:latin typeface="Trebuchet MS"/>
                <a:ea typeface="Trebuchet MS"/>
                <a:cs typeface="Trebuchet MS"/>
                <a:sym typeface="Trebuchet MS"/>
              </a:rPr>
              <a:t>?</a:t>
            </a:r>
          </a:p>
          <a:p>
            <a:pPr rtl="0">
              <a:lnSpc>
                <a:spcPct val="100000"/>
              </a:lnSpc>
              <a:buNone/>
            </a:pPr>
            <a:endParaRPr lang="en-US" sz="2666" dirty="0">
              <a:solidFill>
                <a:srgbClr val="C6EFFF"/>
              </a:solidFill>
              <a:latin typeface="Trebuchet MS"/>
              <a:ea typeface="Trebuchet MS"/>
              <a:cs typeface="Trebuchet MS"/>
              <a:sym typeface="Trebuchet MS"/>
            </a:endParaRPr>
          </a:p>
          <a:p>
            <a:pPr rtl="0">
              <a:lnSpc>
                <a:spcPct val="100000"/>
              </a:lnSpc>
              <a:buNone/>
            </a:pPr>
            <a:r>
              <a:rPr lang="en-US" sz="2666" dirty="0" smtClean="0">
                <a:solidFill>
                  <a:srgbClr val="C6EFFF"/>
                </a:solidFill>
                <a:latin typeface="Trebuchet MS"/>
                <a:ea typeface="Trebuchet MS"/>
                <a:cs typeface="Trebuchet MS"/>
                <a:sym typeface="Trebuchet MS"/>
              </a:rPr>
              <a:t>Example</a:t>
            </a:r>
            <a:r>
              <a:rPr lang="en-US" sz="2666" dirty="0">
                <a:solidFill>
                  <a:srgbClr val="C6EFFF"/>
                </a:solidFill>
                <a:latin typeface="Trebuchet MS"/>
                <a:ea typeface="Trebuchet MS"/>
                <a:cs typeface="Trebuchet MS"/>
                <a:sym typeface="Trebuchet MS"/>
              </a:rPr>
              <a:t>: The speaker does not do anything when half of her audience has fallen asleep.</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Five Communication Arenas</a:t>
            </a:r>
          </a:p>
        </p:txBody>
      </p:sp>
      <p:sp>
        <p:nvSpPr>
          <p:cNvPr id="124" name="Shape 124"/>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u="sng" dirty="0">
                <a:solidFill>
                  <a:srgbClr val="C6EFFF"/>
                </a:solidFill>
                <a:latin typeface="Trebuchet MS"/>
                <a:ea typeface="Trebuchet MS"/>
                <a:cs typeface="Trebuchet MS"/>
                <a:sym typeface="Trebuchet MS"/>
              </a:rPr>
              <a:t>Self-communication</a:t>
            </a:r>
            <a:r>
              <a:rPr lang="en-US" sz="2666" dirty="0">
                <a:solidFill>
                  <a:srgbClr val="C6EFFF"/>
                </a:solidFill>
                <a:latin typeface="Trebuchet MS"/>
                <a:ea typeface="Trebuchet MS"/>
                <a:cs typeface="Trebuchet MS"/>
                <a:sym typeface="Trebuchet MS"/>
              </a:rPr>
              <a:t>: I communicate with myself.</a:t>
            </a:r>
          </a:p>
          <a:p>
            <a:pPr marL="381000" marR="0" lvl="0" indent="-220133" rtl="0">
              <a:lnSpc>
                <a:spcPct val="100000"/>
              </a:lnSpc>
              <a:spcBef>
                <a:spcPts val="0"/>
              </a:spcBef>
              <a:spcAft>
                <a:spcPts val="0"/>
              </a:spcAft>
              <a:buClr>
                <a:srgbClr val="C6EFFF"/>
              </a:buClr>
              <a:buSzPct val="164609"/>
              <a:buFont typeface="Arial"/>
              <a:buChar char="•"/>
            </a:pPr>
            <a:r>
              <a:rPr lang="en-US" sz="2666" u="sng" dirty="0">
                <a:solidFill>
                  <a:srgbClr val="C6EFFF"/>
                </a:solidFill>
                <a:latin typeface="Trebuchet MS"/>
                <a:ea typeface="Trebuchet MS"/>
                <a:cs typeface="Trebuchet MS"/>
                <a:sym typeface="Trebuchet MS"/>
              </a:rPr>
              <a:t>Interpersonal communication</a:t>
            </a:r>
            <a:r>
              <a:rPr lang="en-US" sz="2666" dirty="0">
                <a:solidFill>
                  <a:srgbClr val="C6EFFF"/>
                </a:solidFill>
                <a:latin typeface="Trebuchet MS"/>
                <a:ea typeface="Trebuchet MS"/>
                <a:cs typeface="Trebuchet MS"/>
                <a:sym typeface="Trebuchet MS"/>
              </a:rPr>
              <a:t>: I communicate with one other person.</a:t>
            </a:r>
          </a:p>
          <a:p>
            <a:pPr marL="381000" marR="0" lvl="0" indent="-220133" rtl="0">
              <a:lnSpc>
                <a:spcPct val="100000"/>
              </a:lnSpc>
              <a:spcBef>
                <a:spcPts val="0"/>
              </a:spcBef>
              <a:spcAft>
                <a:spcPts val="0"/>
              </a:spcAft>
              <a:buClr>
                <a:srgbClr val="C6EFFF"/>
              </a:buClr>
              <a:buSzPct val="164609"/>
              <a:buFont typeface="Arial"/>
              <a:buChar char="•"/>
            </a:pPr>
            <a:r>
              <a:rPr lang="en-US" sz="2666" u="sng" dirty="0">
                <a:solidFill>
                  <a:srgbClr val="C6EFFF"/>
                </a:solidFill>
                <a:latin typeface="Trebuchet MS"/>
                <a:ea typeface="Trebuchet MS"/>
                <a:cs typeface="Trebuchet MS"/>
                <a:sym typeface="Trebuchet MS"/>
              </a:rPr>
              <a:t>Group communication</a:t>
            </a:r>
            <a:r>
              <a:rPr lang="en-US" sz="2666" dirty="0">
                <a:solidFill>
                  <a:srgbClr val="C6EFFF"/>
                </a:solidFill>
                <a:latin typeface="Trebuchet MS"/>
                <a:ea typeface="Trebuchet MS"/>
                <a:cs typeface="Trebuchet MS"/>
                <a:sym typeface="Trebuchet MS"/>
              </a:rPr>
              <a:t>: I communicate with two or more other people.</a:t>
            </a:r>
          </a:p>
          <a:p>
            <a:pPr marL="381000" marR="0" lvl="0" indent="-220133" rtl="0">
              <a:lnSpc>
                <a:spcPct val="100000"/>
              </a:lnSpc>
              <a:spcBef>
                <a:spcPts val="0"/>
              </a:spcBef>
              <a:spcAft>
                <a:spcPts val="0"/>
              </a:spcAft>
              <a:buClr>
                <a:srgbClr val="C6EFFF"/>
              </a:buClr>
              <a:buSzPct val="164609"/>
              <a:buFont typeface="Arial"/>
              <a:buChar char="•"/>
            </a:pPr>
            <a:r>
              <a:rPr lang="en-US" sz="2666" u="sng" dirty="0">
                <a:solidFill>
                  <a:srgbClr val="C6EFFF"/>
                </a:solidFill>
                <a:latin typeface="Trebuchet MS"/>
                <a:ea typeface="Trebuchet MS"/>
                <a:cs typeface="Trebuchet MS"/>
                <a:sym typeface="Trebuchet MS"/>
              </a:rPr>
              <a:t>Public communication</a:t>
            </a:r>
            <a:r>
              <a:rPr lang="en-US" sz="2666" dirty="0">
                <a:solidFill>
                  <a:srgbClr val="C6EFFF"/>
                </a:solidFill>
                <a:latin typeface="Trebuchet MS"/>
                <a:ea typeface="Trebuchet MS"/>
                <a:cs typeface="Trebuchet MS"/>
                <a:sym typeface="Trebuchet MS"/>
              </a:rPr>
              <a:t>: I speak to a group or am part of an audience.</a:t>
            </a:r>
          </a:p>
          <a:p>
            <a:pPr marL="381000" marR="0" lvl="0" indent="-220133" rtl="0">
              <a:lnSpc>
                <a:spcPct val="100000"/>
              </a:lnSpc>
              <a:spcBef>
                <a:spcPts val="0"/>
              </a:spcBef>
              <a:spcAft>
                <a:spcPts val="0"/>
              </a:spcAft>
              <a:buClr>
                <a:srgbClr val="C6EFFF"/>
              </a:buClr>
              <a:buSzPct val="164609"/>
              <a:buFont typeface="Arial"/>
              <a:buChar char="•"/>
            </a:pPr>
            <a:r>
              <a:rPr lang="en-US" sz="2666" u="sng" dirty="0">
                <a:solidFill>
                  <a:srgbClr val="C6EFFF"/>
                </a:solidFill>
                <a:latin typeface="Trebuchet MS"/>
                <a:ea typeface="Trebuchet MS"/>
                <a:cs typeface="Trebuchet MS"/>
                <a:sym typeface="Trebuchet MS"/>
              </a:rPr>
              <a:t>Mass Media communication</a:t>
            </a:r>
            <a:r>
              <a:rPr lang="en-US" sz="2666" dirty="0">
                <a:solidFill>
                  <a:srgbClr val="C6EFFF"/>
                </a:solidFill>
                <a:latin typeface="Trebuchet MS"/>
                <a:ea typeface="Trebuchet MS"/>
                <a:cs typeface="Trebuchet MS"/>
                <a:sym typeface="Trebuchet MS"/>
              </a:rPr>
              <a:t>: I am an audience to a media presentation or I communicate through the media.</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Stage Fright: Fact or Myth?</a:t>
            </a:r>
          </a:p>
        </p:txBody>
      </p:sp>
      <p:sp>
        <p:nvSpPr>
          <p:cNvPr id="130" name="Shape 130"/>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Most people have some degree of stage fright.</a:t>
            </a:r>
          </a:p>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The best speakers have learned to eliminate their fear.</a:t>
            </a:r>
          </a:p>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A speaker's fear is obvious to the audience.</a:t>
            </a:r>
          </a:p>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Speaker experience commonly decreases fear.</a:t>
            </a:r>
          </a:p>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Fear affects women more than men</a:t>
            </a:r>
          </a:p>
          <a:p>
            <a:pPr marL="381000" marR="0" lvl="0" indent="-254000" rtl="0">
              <a:lnSpc>
                <a:spcPct val="100000"/>
              </a:lnSpc>
              <a:spcBef>
                <a:spcPts val="0"/>
              </a:spcBef>
              <a:spcAft>
                <a:spcPts val="0"/>
              </a:spcAft>
              <a:buClr>
                <a:srgbClr val="C6EFFF"/>
              </a:buClr>
              <a:buSzPct val="166666"/>
              <a:buFont typeface="Arial"/>
              <a:buChar char="•"/>
            </a:pPr>
            <a:r>
              <a:rPr lang="en-US" sz="3200">
                <a:solidFill>
                  <a:srgbClr val="C6EFFF"/>
                </a:solidFill>
                <a:latin typeface="Trebuchet MS"/>
                <a:ea typeface="Trebuchet MS"/>
                <a:cs typeface="Trebuchet MS"/>
                <a:sym typeface="Trebuchet MS"/>
              </a:rPr>
              <a:t>If the inexperienced speaker is nervous, it is more obvious to the audience through non-verbal behaviors.</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
        <p:cNvGrpSpPr/>
        <p:nvPr/>
      </p:nvGrpSpPr>
      <p:grpSpPr>
        <a:xfrm>
          <a:off x="0" y="0"/>
          <a:ext cx="0" cy="0"/>
          <a:chOff x="0" y="0"/>
          <a:chExt cx="0" cy="0"/>
        </a:xfrm>
      </p:grpSpPr>
      <p:sp>
        <p:nvSpPr>
          <p:cNvPr id="24" name="Shape 24"/>
          <p:cNvSpPr/>
          <p:nvPr/>
        </p:nvSpPr>
        <p:spPr>
          <a:xfrm>
            <a:off x="2641600" y="304800"/>
            <a:ext cx="3977399" cy="4206525"/>
          </a:xfrm>
          <a:prstGeom prst="rect">
            <a:avLst/>
          </a:prstGeom>
          <a:blipFill>
            <a:blip r:embed="rId3"/>
            <a:stretch>
              <a:fillRect/>
            </a:stretch>
          </a:blipFill>
        </p:spPr>
      </p:sp>
      <p:sp>
        <p:nvSpPr>
          <p:cNvPr id="25" name="Shape 25"/>
          <p:cNvSpPr txBox="1"/>
          <p:nvPr/>
        </p:nvSpPr>
        <p:spPr>
          <a:xfrm>
            <a:off x="1422400" y="4775200"/>
            <a:ext cx="6946475" cy="2146349"/>
          </a:xfrm>
          <a:prstGeom prst="rect">
            <a:avLst/>
          </a:prstGeom>
        </p:spPr>
        <p:txBody>
          <a:bodyPr lIns="38100" tIns="38100" rIns="38100" bIns="38100" anchor="t" anchorCtr="0">
            <a:noAutofit/>
          </a:bodyPr>
          <a:lstStyle/>
          <a:p>
            <a:pPr rtl="0">
              <a:lnSpc>
                <a:spcPct val="100000"/>
              </a:lnSpc>
              <a:buNone/>
            </a:pPr>
            <a:r>
              <a:rPr lang="en-US" sz="1866" b="1">
                <a:solidFill>
                  <a:srgbClr val="FFFFFF"/>
                </a:solidFill>
                <a:latin typeface="arial"/>
                <a:ea typeface="arial"/>
                <a:cs typeface="arial"/>
                <a:sym typeface="arial"/>
              </a:rPr>
              <a:t>"According to most studies, people's number one fear is public speaking. Number two is death. Death is number two? Does that seem right? To the average person that means that if they have to go to a funeral, they'd be better off in the casket than giving the eulogy."</a:t>
            </a:r>
            <a:br>
              <a:rPr lang="en-US" sz="1866" b="1">
                <a:solidFill>
                  <a:srgbClr val="FFFFFF"/>
                </a:solidFill>
                <a:latin typeface="arial"/>
                <a:ea typeface="arial"/>
                <a:cs typeface="arial"/>
                <a:sym typeface="arial"/>
              </a:rPr>
            </a:br>
            <a:r>
              <a:rPr lang="en-US" sz="1866" b="1">
                <a:solidFill>
                  <a:srgbClr val="FFFFFF"/>
                </a:solidFill>
                <a:latin typeface="arial"/>
                <a:ea typeface="arial"/>
                <a:cs typeface="arial"/>
                <a:sym typeface="arial"/>
              </a:rPr>
              <a:t>-Jerry Seinfeld</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Stage Fright: Fact or Myth</a:t>
            </a:r>
          </a:p>
        </p:txBody>
      </p:sp>
      <p:sp>
        <p:nvSpPr>
          <p:cNvPr id="136" name="Shape 136"/>
          <p:cNvSpPr txBox="1">
            <a:spLocks noGrp="1"/>
          </p:cNvSpPr>
          <p:nvPr>
            <p:ph type="body" idx="1"/>
          </p:nvPr>
        </p:nvSpPr>
        <p:spPr>
          <a:xfrm>
            <a:off x="305150" y="1833100"/>
            <a:ext cx="9625875" cy="5575525"/>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Most people have some degree of stage fright. </a:t>
            </a:r>
            <a:r>
              <a:rPr lang="en-US" sz="2666" dirty="0">
                <a:solidFill>
                  <a:srgbClr val="FF0000"/>
                </a:solidFill>
                <a:latin typeface="Trebuchet MS"/>
                <a:ea typeface="Trebuchet MS"/>
                <a:cs typeface="Trebuchet MS"/>
                <a:sym typeface="Trebuchet MS"/>
              </a:rPr>
              <a:t>FACT</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The best speakers have learned to eliminate their fear. </a:t>
            </a:r>
            <a:r>
              <a:rPr lang="en-US" sz="2666" dirty="0">
                <a:solidFill>
                  <a:srgbClr val="FF0000"/>
                </a:solidFill>
                <a:latin typeface="Trebuchet MS"/>
                <a:ea typeface="Trebuchet MS"/>
                <a:cs typeface="Trebuchet MS"/>
                <a:sym typeface="Trebuchet MS"/>
              </a:rPr>
              <a:t>MYTH</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A speaker's fear is obvious to the audience. </a:t>
            </a:r>
            <a:r>
              <a:rPr lang="en-US" sz="2666" dirty="0">
                <a:solidFill>
                  <a:srgbClr val="FF0000"/>
                </a:solidFill>
                <a:latin typeface="Trebuchet MS"/>
                <a:ea typeface="Trebuchet MS"/>
                <a:cs typeface="Trebuchet MS"/>
                <a:sym typeface="Trebuchet MS"/>
              </a:rPr>
              <a:t>MYTH</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Speaker experience commonly decreases fear. </a:t>
            </a:r>
            <a:r>
              <a:rPr lang="en-US" sz="2666" dirty="0">
                <a:solidFill>
                  <a:srgbClr val="FF0000"/>
                </a:solidFill>
                <a:latin typeface="Trebuchet MS"/>
                <a:ea typeface="Trebuchet MS"/>
                <a:cs typeface="Trebuchet MS"/>
                <a:sym typeface="Trebuchet MS"/>
              </a:rPr>
              <a:t>FACT</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Fear affects women more than men. </a:t>
            </a:r>
            <a:r>
              <a:rPr lang="en-US" sz="2666" dirty="0">
                <a:solidFill>
                  <a:srgbClr val="FF0000"/>
                </a:solidFill>
                <a:latin typeface="Trebuchet MS"/>
                <a:ea typeface="Trebuchet MS"/>
                <a:cs typeface="Trebuchet MS"/>
                <a:sym typeface="Trebuchet MS"/>
              </a:rPr>
              <a:t>MYTH</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If the inexperienced speaker is nervous, it is more obvious to the audience through non-verbal behaviors. </a:t>
            </a:r>
            <a:r>
              <a:rPr lang="en-US" sz="2666" dirty="0">
                <a:solidFill>
                  <a:srgbClr val="FF0000"/>
                </a:solidFill>
                <a:latin typeface="Trebuchet MS"/>
                <a:ea typeface="Trebuchet MS"/>
                <a:cs typeface="Trebuchet MS"/>
                <a:sym typeface="Trebuchet MS"/>
              </a:rPr>
              <a:t>FACT</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What can you do about it? BEFORE</a:t>
            </a:r>
          </a:p>
        </p:txBody>
      </p:sp>
      <p:sp>
        <p:nvSpPr>
          <p:cNvPr id="142" name="Shape 142"/>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Practice, practice, practice.</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Do not underestimate the power of preparation.</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Have a positive attitude.</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Volunteer to go first or early.</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Take a deep breath.</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Visualize.</a:t>
            </a:r>
          </a:p>
        </p:txBody>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What can you do about it? DURING</a:t>
            </a:r>
          </a:p>
        </p:txBody>
      </p:sp>
      <p:sp>
        <p:nvSpPr>
          <p:cNvPr id="148" name="Shape 148"/>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Take a deep breath.</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Use notes (large font).</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Slow down your rate of speaking.</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Look to a friend for support (or your teacher).</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Have a closer ready--"Thank you, are there any questions?" always works.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Fake it till you make it.</a:t>
            </a: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 about it? AFTER</a:t>
            </a:r>
            <a:endParaRPr lang="en-US" dirty="0"/>
          </a:p>
        </p:txBody>
      </p:sp>
      <p:sp>
        <p:nvSpPr>
          <p:cNvPr id="3" name="Text Placeholder 2"/>
          <p:cNvSpPr>
            <a:spLocks noGrp="1"/>
          </p:cNvSpPr>
          <p:nvPr>
            <p:ph type="body" idx="1"/>
          </p:nvPr>
        </p:nvSpPr>
        <p:spPr/>
        <p:txBody>
          <a:bodyPr/>
          <a:lstStyle/>
          <a:p>
            <a:pPr marL="457200" indent="-457200">
              <a:buFont typeface="Arial" pitchFamily="34" charset="0"/>
              <a:buChar char="•"/>
            </a:pPr>
            <a:r>
              <a:rPr lang="en-US" dirty="0" smtClean="0"/>
              <a:t>Reflect on the speech/presentation. What went well? What should I do better next time?</a:t>
            </a:r>
          </a:p>
          <a:p>
            <a:pPr marL="457200" indent="-457200">
              <a:buFont typeface="Arial" pitchFamily="34" charset="0"/>
              <a:buChar char="•"/>
            </a:pPr>
            <a:r>
              <a:rPr lang="en-US" dirty="0" smtClean="0"/>
              <a:t>Listen to the feedback of your audience/teacher.</a:t>
            </a:r>
          </a:p>
          <a:p>
            <a:pPr marL="457200" lvl="4" indent="-457200">
              <a:buFont typeface="Arial" pitchFamily="34" charset="0"/>
              <a:buChar char="•"/>
            </a:pPr>
            <a:endParaRPr lang="en-US" dirty="0"/>
          </a:p>
        </p:txBody>
      </p:sp>
    </p:spTree>
    <p:extLst>
      <p:ext uri="{BB962C8B-B14F-4D97-AF65-F5344CB8AC3E}">
        <p14:creationId xmlns:p14="http://schemas.microsoft.com/office/powerpoint/2010/main" val="865334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What will this class do for me?</a:t>
            </a:r>
          </a:p>
        </p:txBody>
      </p:sp>
      <p:sp>
        <p:nvSpPr>
          <p:cNvPr id="31" name="Shape 31"/>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Personal Benefits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School/Career Benefits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Social Benefits</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Personal Benefits</a:t>
            </a:r>
          </a:p>
        </p:txBody>
      </p:sp>
      <p:sp>
        <p:nvSpPr>
          <p:cNvPr id="37" name="Shape 37"/>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self-confidence</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sensitivity to other people and other viewpoints</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take into account your audience and listeners</a:t>
            </a:r>
          </a:p>
          <a:p>
            <a:pPr marL="381000" marR="0" lvl="0" indent="-220133" rtl="0">
              <a:lnSpc>
                <a:spcPct val="100000"/>
              </a:lnSpc>
              <a:spcBef>
                <a:spcPts val="0"/>
              </a:spcBef>
              <a:spcAft>
                <a:spcPts val="0"/>
              </a:spcAft>
              <a:buClr>
                <a:srgbClr val="C6EFFF"/>
              </a:buClr>
              <a:buSzPct val="164609"/>
              <a:buFont typeface="Arial"/>
              <a:buChar char="•"/>
            </a:pPr>
            <a:r>
              <a:rPr lang="en-US" sz="2666" dirty="0">
                <a:solidFill>
                  <a:srgbClr val="C6EFFF"/>
                </a:solidFill>
                <a:latin typeface="Trebuchet MS"/>
                <a:ea typeface="Trebuchet MS"/>
                <a:cs typeface="Trebuchet MS"/>
                <a:sym typeface="Trebuchet MS"/>
              </a:rPr>
              <a:t>learn the power of words and speaking--to build, create, transform and </a:t>
            </a:r>
            <a:r>
              <a:rPr lang="en-US" sz="2666" dirty="0" smtClean="0">
                <a:solidFill>
                  <a:srgbClr val="C6EFFF"/>
                </a:solidFill>
                <a:latin typeface="Trebuchet MS"/>
                <a:ea typeface="Trebuchet MS"/>
                <a:cs typeface="Trebuchet MS"/>
                <a:sym typeface="Trebuchet MS"/>
              </a:rPr>
              <a:t>hurt</a:t>
            </a:r>
            <a:endParaRPr lang="en-US" sz="2666" dirty="0">
              <a:solidFill>
                <a:srgbClr val="C6EFFF"/>
              </a:solidFill>
              <a:latin typeface="Trebuchet MS"/>
              <a:ea typeface="Trebuchet MS"/>
              <a:cs typeface="Trebuchet MS"/>
              <a:sym typeface="Trebuchet MS"/>
            </a:endParaRP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School/Career Benefits</a:t>
            </a:r>
          </a:p>
        </p:txBody>
      </p:sp>
      <p:sp>
        <p:nvSpPr>
          <p:cNvPr id="43" name="Shape 43"/>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Good communication is one of the top skills in demand by employers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More self-confidence in class presentations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It might inspire you to participate in a play/theatre activity</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Improve and refine your reading and writing skills</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Become an active participant in your education</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You will learn the fine art of persuasion (getting people to do what YOU want them to do)</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Social Benefits</a:t>
            </a:r>
          </a:p>
        </p:txBody>
      </p:sp>
      <p:sp>
        <p:nvSpPr>
          <p:cNvPr id="49" name="Shape 49"/>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Advocacy--standing up for what you need or want</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Will teach you how to seek social justice in a productive way</a:t>
            </a:r>
          </a:p>
          <a:p>
            <a:pPr marL="381000" marR="0" lvl="0" indent="-220133" rtl="0">
              <a:lnSpc>
                <a:spcPct val="100000"/>
              </a:lnSpc>
              <a:spcBef>
                <a:spcPts val="0"/>
              </a:spcBef>
              <a:spcAft>
                <a:spcPts val="0"/>
              </a:spcAft>
              <a:buClr>
                <a:srgbClr val="C6EFFF"/>
              </a:buClr>
              <a:buSzPct val="164609"/>
              <a:buFont typeface="Arial"/>
              <a:buChar char="•"/>
            </a:pPr>
            <a:r>
              <a:rPr lang="en-US" sz="2666">
                <a:solidFill>
                  <a:srgbClr val="C6EFFF"/>
                </a:solidFill>
                <a:latin typeface="Trebuchet MS"/>
                <a:ea typeface="Trebuchet MS"/>
                <a:cs typeface="Trebuchet MS"/>
                <a:sym typeface="Trebuchet MS"/>
              </a:rPr>
              <a:t>It is the nature of humanity to form groups--oral communication is key to these groups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Vocabulary of Forensics</a:t>
            </a:r>
          </a:p>
        </p:txBody>
      </p:sp>
      <p:sp>
        <p:nvSpPr>
          <p:cNvPr id="55" name="Shape 55"/>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rtl="0">
              <a:lnSpc>
                <a:spcPct val="100000"/>
              </a:lnSpc>
              <a:buNone/>
            </a:pPr>
            <a:r>
              <a:rPr lang="en-US" sz="2666" dirty="0">
                <a:solidFill>
                  <a:srgbClr val="C6EFFF"/>
                </a:solidFill>
                <a:latin typeface="Trebuchet MS"/>
                <a:ea typeface="Trebuchet MS"/>
                <a:cs typeface="Trebuchet MS"/>
                <a:sym typeface="Trebuchet MS"/>
              </a:rPr>
              <a:t>Forensics: art and science of public speaking</a:t>
            </a:r>
          </a:p>
          <a:p>
            <a:pPr rtl="0">
              <a:lnSpc>
                <a:spcPct val="100000"/>
              </a:lnSpc>
              <a:buNone/>
            </a:pPr>
            <a:r>
              <a:rPr lang="en-US" sz="2666" dirty="0">
                <a:solidFill>
                  <a:srgbClr val="C6EFFF"/>
                </a:solidFill>
                <a:latin typeface="Trebuchet MS"/>
                <a:ea typeface="Trebuchet MS"/>
                <a:cs typeface="Trebuchet MS"/>
                <a:sym typeface="Trebuchet MS"/>
              </a:rPr>
              <a:t> </a:t>
            </a:r>
          </a:p>
          <a:p>
            <a:pPr rtl="0">
              <a:lnSpc>
                <a:spcPct val="100000"/>
              </a:lnSpc>
              <a:buNone/>
            </a:pPr>
            <a:r>
              <a:rPr lang="en-US" sz="2666" dirty="0">
                <a:solidFill>
                  <a:srgbClr val="C6EFFF"/>
                </a:solidFill>
                <a:latin typeface="Trebuchet MS"/>
                <a:ea typeface="Trebuchet MS"/>
                <a:cs typeface="Trebuchet MS"/>
                <a:sym typeface="Trebuchet MS"/>
              </a:rPr>
              <a:t> </a:t>
            </a:r>
          </a:p>
          <a:p>
            <a:pPr rtl="0">
              <a:lnSpc>
                <a:spcPct val="100000"/>
              </a:lnSpc>
              <a:buNone/>
            </a:pPr>
            <a:r>
              <a:rPr lang="en-US" sz="2666" dirty="0">
                <a:solidFill>
                  <a:srgbClr val="C6EFFF"/>
                </a:solidFill>
                <a:latin typeface="Trebuchet MS"/>
                <a:ea typeface="Trebuchet MS"/>
                <a:cs typeface="Trebuchet MS"/>
                <a:sym typeface="Trebuchet MS"/>
              </a:rPr>
              <a:t>rhetoric: art of speaking or writing effectively</a:t>
            </a:r>
          </a:p>
          <a:p>
            <a:pPr rtl="0">
              <a:lnSpc>
                <a:spcPct val="100000"/>
              </a:lnSpc>
              <a:buNone/>
            </a:pPr>
            <a:r>
              <a:rPr lang="en-US" sz="2666" dirty="0">
                <a:solidFill>
                  <a:srgbClr val="C6EFFF"/>
                </a:solidFill>
                <a:latin typeface="Trebuchet MS"/>
                <a:ea typeface="Trebuchet MS"/>
                <a:cs typeface="Trebuchet MS"/>
                <a:sym typeface="Trebuchet MS"/>
              </a:rPr>
              <a:t> </a:t>
            </a:r>
          </a:p>
          <a:p>
            <a:pPr rtl="0">
              <a:lnSpc>
                <a:spcPct val="100000"/>
              </a:lnSpc>
              <a:buNone/>
            </a:pPr>
            <a:r>
              <a:rPr lang="en-US" sz="2666" dirty="0">
                <a:solidFill>
                  <a:srgbClr val="C6EFFF"/>
                </a:solidFill>
                <a:latin typeface="Trebuchet MS"/>
                <a:ea typeface="Trebuchet MS"/>
                <a:cs typeface="Trebuchet MS"/>
                <a:sym typeface="Trebuchet MS"/>
              </a:rPr>
              <a:t> </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Vocabulary of Forensics</a:t>
            </a:r>
          </a:p>
        </p:txBody>
      </p:sp>
      <p:sp>
        <p:nvSpPr>
          <p:cNvPr id="61" name="Shape 61"/>
          <p:cNvSpPr txBox="1">
            <a:spLocks noGrp="1"/>
          </p:cNvSpPr>
          <p:nvPr>
            <p:ph type="body" idx="1"/>
          </p:nvPr>
        </p:nvSpPr>
        <p:spPr>
          <a:xfrm>
            <a:off x="304800" y="1828800"/>
            <a:ext cx="9626599" cy="5562600"/>
          </a:xfrm>
          <a:prstGeom prst="rect">
            <a:avLst/>
          </a:prstGeom>
        </p:spPr>
        <p:txBody>
          <a:bodyPr lIns="38100" tIns="38100" rIns="38100" bIns="38100" anchor="t" anchorCtr="0">
            <a:noAutofit/>
          </a:bodyPr>
          <a:lstStyle/>
          <a:p>
            <a:pPr rtl="0">
              <a:lnSpc>
                <a:spcPct val="100000"/>
              </a:lnSpc>
              <a:buNone/>
            </a:pPr>
            <a:r>
              <a:rPr lang="en-US" sz="2666" dirty="0">
                <a:solidFill>
                  <a:srgbClr val="C6EFFF"/>
                </a:solidFill>
                <a:latin typeface="Trebuchet MS"/>
                <a:ea typeface="Trebuchet MS"/>
                <a:cs typeface="Trebuchet MS"/>
                <a:sym typeface="Trebuchet MS"/>
              </a:rPr>
              <a:t> </a:t>
            </a:r>
          </a:p>
          <a:p>
            <a:pPr rtl="0">
              <a:lnSpc>
                <a:spcPct val="100000"/>
              </a:lnSpc>
              <a:buNone/>
            </a:pPr>
            <a:r>
              <a:rPr lang="en-US" sz="2666" dirty="0" smtClean="0">
                <a:solidFill>
                  <a:srgbClr val="C6EFFF"/>
                </a:solidFill>
                <a:latin typeface="Trebuchet MS"/>
                <a:ea typeface="Trebuchet MS"/>
                <a:cs typeface="Trebuchet MS"/>
                <a:sym typeface="Trebuchet MS"/>
              </a:rPr>
              <a:t>Aristotle</a:t>
            </a:r>
            <a:r>
              <a:rPr lang="en-US" sz="2666" dirty="0">
                <a:solidFill>
                  <a:srgbClr val="C6EFFF"/>
                </a:solidFill>
                <a:latin typeface="Trebuchet MS"/>
                <a:ea typeface="Trebuchet MS"/>
                <a:cs typeface="Trebuchet MS"/>
                <a:sym typeface="Trebuchet MS"/>
              </a:rPr>
              <a:t>: Ancient Greek philosopher and teacher, developed the art of </a:t>
            </a:r>
            <a:r>
              <a:rPr lang="en-US" sz="2666" dirty="0" smtClean="0">
                <a:solidFill>
                  <a:srgbClr val="C6EFFF"/>
                </a:solidFill>
                <a:latin typeface="Trebuchet MS"/>
                <a:ea typeface="Trebuchet MS"/>
                <a:cs typeface="Trebuchet MS"/>
                <a:sym typeface="Trebuchet MS"/>
              </a:rPr>
              <a:t>rhetoric.</a:t>
            </a:r>
            <a:endParaRPr lang="en-US" sz="2666" dirty="0">
              <a:solidFill>
                <a:srgbClr val="C6EFFF"/>
              </a:solidFill>
              <a:latin typeface="Trebuchet MS"/>
              <a:ea typeface="Trebuchet MS"/>
              <a:cs typeface="Trebuchet MS"/>
              <a:sym typeface="Trebuchet MS"/>
            </a:endParaRP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04800" y="304800"/>
            <a:ext cx="9626599" cy="990599"/>
          </a:xfrm>
          <a:prstGeom prst="rect">
            <a:avLst/>
          </a:prstGeom>
        </p:spPr>
        <p:txBody>
          <a:bodyPr lIns="38100" tIns="38100" rIns="38100" bIns="38100" anchor="t" anchorCtr="0">
            <a:noAutofit/>
          </a:bodyPr>
          <a:lstStyle/>
          <a:p>
            <a:pPr rtl="0">
              <a:lnSpc>
                <a:spcPct val="100000"/>
              </a:lnSpc>
              <a:buNone/>
            </a:pPr>
            <a:r>
              <a:rPr lang="en-US" sz="4266">
                <a:solidFill>
                  <a:srgbClr val="93FFC9"/>
                </a:solidFill>
                <a:latin typeface="Trebuchet MS"/>
                <a:ea typeface="Trebuchet MS"/>
                <a:cs typeface="Trebuchet MS"/>
                <a:sym typeface="Trebuchet MS"/>
              </a:rPr>
              <a:t>The Vocabulary of Forensics</a:t>
            </a:r>
          </a:p>
        </p:txBody>
      </p:sp>
      <p:sp>
        <p:nvSpPr>
          <p:cNvPr id="67" name="Shape 67"/>
          <p:cNvSpPr txBox="1">
            <a:spLocks noGrp="1"/>
          </p:cNvSpPr>
          <p:nvPr>
            <p:ph type="body" idx="1"/>
          </p:nvPr>
        </p:nvSpPr>
        <p:spPr>
          <a:xfrm>
            <a:off x="310375" y="1822150"/>
            <a:ext cx="9636099" cy="5791200"/>
          </a:xfrm>
          <a:prstGeom prst="rect">
            <a:avLst/>
          </a:prstGeom>
        </p:spPr>
        <p:txBody>
          <a:bodyPr lIns="38100" tIns="38100" rIns="38100" bIns="38100" anchor="t" anchorCtr="0">
            <a:noAutofit/>
          </a:bodyPr>
          <a:lstStyle/>
          <a:p>
            <a:pPr rtl="0">
              <a:lnSpc>
                <a:spcPct val="100000"/>
              </a:lnSpc>
              <a:buNone/>
            </a:pPr>
            <a:r>
              <a:rPr lang="en-US" sz="2666">
                <a:solidFill>
                  <a:srgbClr val="C6EFFF"/>
                </a:solidFill>
                <a:latin typeface="Trebuchet MS"/>
                <a:ea typeface="Trebuchet MS"/>
                <a:cs typeface="Trebuchet MS"/>
                <a:sym typeface="Trebuchet MS"/>
              </a:rPr>
              <a:t>Message: information that a speaker is relaying to his/her audience</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Listener: the audience of a speaker and receiver of a message</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Feedback: the verbal and non-verbal responses of an audience to a message</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a:p>
            <a:pPr rtl="0">
              <a:lnSpc>
                <a:spcPct val="100000"/>
              </a:lnSpc>
              <a:buNone/>
            </a:pPr>
            <a:r>
              <a:rPr lang="en-US" sz="2666">
                <a:solidFill>
                  <a:srgbClr val="C6EFFF"/>
                </a:solidFill>
                <a:latin typeface="Trebuchet MS"/>
                <a:ea typeface="Trebuchet MS"/>
                <a:cs typeface="Trebuchet MS"/>
                <a:sym typeface="Trebuchet MS"/>
              </a:rPr>
              <a:t> </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liquid">
      <a:dk1>
        <a:srgbClr val="00BDEC"/>
      </a:dk1>
      <a:lt1>
        <a:srgbClr val="E0F5FA"/>
      </a:lt1>
      <a:dk2>
        <a:srgbClr val="000000"/>
      </a:dk2>
      <a:lt2>
        <a:srgbClr val="FFFFFF"/>
      </a:lt2>
      <a:accent1>
        <a:srgbClr val="38CBF0"/>
      </a:accent1>
      <a:accent2>
        <a:srgbClr val="70D9F4"/>
      </a:accent2>
      <a:accent3>
        <a:srgbClr val="A8E7F7"/>
      </a:accent3>
      <a:accent4>
        <a:srgbClr val="69AE7A"/>
      </a:accent4>
      <a:accent5>
        <a:srgbClr val="8CE8A3"/>
      </a:accent5>
      <a:accent6>
        <a:srgbClr val="B2F0C2"/>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511</TotalTime>
  <Words>839</Words>
  <Application>Microsoft Office PowerPoint</Application>
  <PresentationFormat>Custom</PresentationFormat>
  <Paragraphs>156</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
      <vt:lpstr>Unit 1:  The Basics of Public Speaking</vt:lpstr>
      <vt:lpstr>PowerPoint Presentation</vt:lpstr>
      <vt:lpstr>What will this class do for me?</vt:lpstr>
      <vt:lpstr>Personal Benefits</vt:lpstr>
      <vt:lpstr>School/Career Benefits</vt:lpstr>
      <vt:lpstr>Social Benefits</vt:lpstr>
      <vt:lpstr>The Vocabulary of Forensics</vt:lpstr>
      <vt:lpstr>The Vocabulary of Forensics</vt:lpstr>
      <vt:lpstr>The Vocabulary of Forensics</vt:lpstr>
      <vt:lpstr>The Vocabulary of Forensics</vt:lpstr>
      <vt:lpstr>The Rhetorical Triangle</vt:lpstr>
      <vt:lpstr>PowerPoint Presentation</vt:lpstr>
      <vt:lpstr>The Speech Model</vt:lpstr>
      <vt:lpstr>Speech Model: Speaker</vt:lpstr>
      <vt:lpstr>Speech Model: Message</vt:lpstr>
      <vt:lpstr>Speech Model: Listener</vt:lpstr>
      <vt:lpstr>Speech Model: Feedback</vt:lpstr>
      <vt:lpstr>Five Communication Arenas</vt:lpstr>
      <vt:lpstr>Stage Fright: Fact or Myth?</vt:lpstr>
      <vt:lpstr>Stage Fright: Fact or Myth</vt:lpstr>
      <vt:lpstr>What can you do about it? BEFORE</vt:lpstr>
      <vt:lpstr>What can you do about it? DURING</vt:lpstr>
      <vt:lpstr>What can you do about it? AFTER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The Basics of Public Speaking</dc:title>
  <dc:creator>Maggie Wilson</dc:creator>
  <cp:lastModifiedBy>Amanda Sitter</cp:lastModifiedBy>
  <cp:revision>12</cp:revision>
  <cp:lastPrinted>2014-09-08T11:17:49Z</cp:lastPrinted>
  <dcterms:modified xsi:type="dcterms:W3CDTF">2015-02-02T17:45:51Z</dcterms:modified>
</cp:coreProperties>
</file>